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7" userDrawn="1">
          <p15:clr>
            <a:srgbClr val="A4A3A4"/>
          </p15:clr>
        </p15:guide>
        <p15:guide id="2" pos="38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297"/>
        <p:guide pos="3883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handoutMaster" Target="handoutMasters/handoutMaster1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3135" cy="811530"/>
          </a:xfrm>
        </p:spPr>
        <p:txBody>
          <a:bodyPr anchor="b">
            <a:no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8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defRPr sz="28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5.jpe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1"/>
          <a:srcRect t="2178" r="2042"/>
          <a:stretch>
            <a:fillRect/>
          </a:stretch>
        </p:blipFill>
        <p:spPr>
          <a:xfrm>
            <a:off x="1684020" y="584835"/>
            <a:ext cx="8225790" cy="42786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Замещающее содержимое 3"/>
          <p:cNvPicPr>
            <a:picLocks noChangeAspect="1"/>
          </p:cNvPicPr>
          <p:nvPr>
            <p:ph sz="half" idx="1"/>
          </p:nvPr>
        </p:nvPicPr>
        <p:blipFill>
          <a:blip r:embed="rId1"/>
          <a:srcRect l="40441" t="30085" r="10441" b="35390"/>
          <a:stretch>
            <a:fillRect/>
          </a:stretch>
        </p:blipFill>
        <p:spPr>
          <a:xfrm>
            <a:off x="1506220" y="953135"/>
            <a:ext cx="2545080" cy="2392680"/>
          </a:xfrm>
          <a:ln w="25400">
            <a:solidFill>
              <a:srgbClr val="323232"/>
            </a:solidFill>
          </a:ln>
        </p:spPr>
      </p:pic>
      <p:sp>
        <p:nvSpPr>
          <p:cNvPr id="5" name="Прямоугольник 4"/>
          <p:cNvSpPr>
            <a:spLocks noChangeAspect="1"/>
          </p:cNvSpPr>
          <p:nvPr/>
        </p:nvSpPr>
        <p:spPr>
          <a:xfrm>
            <a:off x="0" y="0"/>
            <a:ext cx="127000" cy="12700"/>
          </a:xfrm>
          <a:prstGeom prst="rect">
            <a:avLst/>
          </a:prstGeom>
        </p:spPr>
      </p:sp>
      <p:pic>
        <p:nvPicPr>
          <p:cNvPr id="2" name="Замещающее содержимое 1"/>
          <p:cNvPicPr>
            <a:picLocks noChangeAspect="1"/>
          </p:cNvPicPr>
          <p:nvPr>
            <p:ph sz="half" idx="2"/>
          </p:nvPr>
        </p:nvPicPr>
        <p:blipFill>
          <a:blip r:embed="rId2"/>
          <a:srcRect t="25832" r="34265" b="35124"/>
          <a:stretch>
            <a:fillRect/>
          </a:stretch>
        </p:blipFill>
        <p:spPr>
          <a:xfrm>
            <a:off x="4196080" y="953135"/>
            <a:ext cx="3026410" cy="2397125"/>
          </a:xfrm>
          <a:ln w="31750">
            <a:solidFill>
              <a:schemeClr val="tx1"/>
            </a:solidFill>
          </a:ln>
        </p:spPr>
      </p:pic>
      <p:sp>
        <p:nvSpPr>
          <p:cNvPr id="6" name="Текстовое поле 5"/>
          <p:cNvSpPr txBox="1"/>
          <p:nvPr/>
        </p:nvSpPr>
        <p:spPr>
          <a:xfrm>
            <a:off x="1567180" y="480695"/>
            <a:ext cx="24384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ru-RU"/>
              <a:t>Здоровые</a:t>
            </a:r>
            <a:endParaRPr lang="ru-RU" altLang="ru-RU"/>
          </a:p>
        </p:txBody>
      </p:sp>
      <p:sp>
        <p:nvSpPr>
          <p:cNvPr id="7" name="Текстовое поле 6"/>
          <p:cNvSpPr txBox="1"/>
          <p:nvPr/>
        </p:nvSpPr>
        <p:spPr>
          <a:xfrm>
            <a:off x="4196080" y="480695"/>
            <a:ext cx="3026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ru-RU"/>
              <a:t>BTN</a:t>
            </a:r>
            <a:endParaRPr lang="en-US" altLang="ru-RU"/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/>
          <a:srcRect l="5640"/>
          <a:stretch>
            <a:fillRect/>
          </a:stretch>
        </p:blipFill>
        <p:spPr>
          <a:xfrm>
            <a:off x="4196080" y="3454400"/>
            <a:ext cx="3012440" cy="1914525"/>
          </a:xfrm>
          <a:prstGeom prst="rect">
            <a:avLst/>
          </a:prstGeom>
        </p:spPr>
      </p:pic>
      <p:pic>
        <p:nvPicPr>
          <p:cNvPr id="8" name="Изображение 7" descr="IMG_20250922_173332_resized_20250922_053550561"/>
          <p:cNvPicPr>
            <a:picLocks noChangeAspect="1"/>
          </p:cNvPicPr>
          <p:nvPr/>
        </p:nvPicPr>
        <p:blipFill>
          <a:blip r:embed="rId4">
            <a:lum bright="12000"/>
          </a:blip>
          <a:srcRect l="14475" t="4890" r="4966" b="15270"/>
          <a:stretch>
            <a:fillRect/>
          </a:stretch>
        </p:blipFill>
        <p:spPr>
          <a:xfrm>
            <a:off x="1505585" y="3449955"/>
            <a:ext cx="2572385" cy="19126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Изображение 5" descr="IMG_20210712_17074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16040" y="396240"/>
            <a:ext cx="3284220" cy="4378960"/>
          </a:xfrm>
          <a:prstGeom prst="rect">
            <a:avLst/>
          </a:prstGeom>
        </p:spPr>
      </p:pic>
      <p:pic>
        <p:nvPicPr>
          <p:cNvPr id="7" name="Изображение 6" descr="IMG_20210713_1639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4560" y="141605"/>
            <a:ext cx="3474720" cy="4633595"/>
          </a:xfrm>
          <a:prstGeom prst="rect">
            <a:avLst/>
          </a:prstGeom>
        </p:spPr>
      </p:pic>
      <p:pic>
        <p:nvPicPr>
          <p:cNvPr id="2" name="Изображение 1" descr="IMG_20210708_14234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927985" y="396240"/>
            <a:ext cx="3283585" cy="4378960"/>
          </a:xfrm>
          <a:prstGeom prst="rect">
            <a:avLst/>
          </a:prstGeom>
        </p:spPr>
      </p:pic>
      <p:pic>
        <p:nvPicPr>
          <p:cNvPr id="4" name="Изображение 3" descr="IMG_20230703_14465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250" y="396240"/>
            <a:ext cx="5849620" cy="43789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Замещающее содержимое 4"/>
          <p:cNvPicPr>
            <a:picLocks noChangeAspect="1"/>
          </p:cNvPicPr>
          <p:nvPr>
            <p:ph sz="quarter" idx="13"/>
          </p:nvPr>
        </p:nvPicPr>
        <p:blipFill>
          <a:blip r:embed="rId1"/>
          <a:srcRect t="21897" r="17283" b="11799"/>
          <a:stretch>
            <a:fillRect/>
          </a:stretch>
        </p:blipFill>
        <p:spPr>
          <a:xfrm>
            <a:off x="701040" y="981710"/>
            <a:ext cx="8698230" cy="4824095"/>
          </a:xfrm>
        </p:spPr>
      </p:pic>
      <p:sp>
        <p:nvSpPr>
          <p:cNvPr id="7" name="Текстовое поле 6"/>
          <p:cNvSpPr txBox="1"/>
          <p:nvPr/>
        </p:nvSpPr>
        <p:spPr>
          <a:xfrm>
            <a:off x="4812030" y="2971165"/>
            <a:ext cx="14630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ru-RU">
                <a:solidFill>
                  <a:schemeClr val="bg1"/>
                </a:solidFill>
              </a:rPr>
              <a:t>Порт</a:t>
            </a:r>
            <a:endParaRPr lang="ru-RU" altLang="ru-RU">
              <a:solidFill>
                <a:schemeClr val="bg1"/>
              </a:solidFill>
            </a:endParaRPr>
          </a:p>
        </p:txBody>
      </p:sp>
      <p:sp>
        <p:nvSpPr>
          <p:cNvPr id="10" name="Полилиния 9"/>
          <p:cNvSpPr/>
          <p:nvPr/>
        </p:nvSpPr>
        <p:spPr>
          <a:xfrm>
            <a:off x="4274820" y="3461385"/>
            <a:ext cx="1793875" cy="1050925"/>
          </a:xfrm>
          <a:custGeom>
            <a:avLst/>
            <a:gdLst>
              <a:gd name="connisteX0" fmla="*/ 1400768 w 1794025"/>
              <a:gd name="connsiteY0" fmla="*/ 2268 h 1050634"/>
              <a:gd name="connisteX1" fmla="*/ 1736048 w 1794025"/>
              <a:gd name="connsiteY1" fmla="*/ 27668 h 1050634"/>
              <a:gd name="connisteX2" fmla="*/ 1786848 w 1794025"/>
              <a:gd name="connsiteY2" fmla="*/ 205468 h 1050634"/>
              <a:gd name="connisteX3" fmla="*/ 1705568 w 1794025"/>
              <a:gd name="connsiteY3" fmla="*/ 332468 h 1050634"/>
              <a:gd name="connisteX4" fmla="*/ 1558248 w 1794025"/>
              <a:gd name="connsiteY4" fmla="*/ 413748 h 1050634"/>
              <a:gd name="connisteX5" fmla="*/ 1339808 w 1794025"/>
              <a:gd name="connsiteY5" fmla="*/ 464548 h 1050634"/>
              <a:gd name="connisteX6" fmla="*/ 1156928 w 1794025"/>
              <a:gd name="connsiteY6" fmla="*/ 474708 h 1050634"/>
              <a:gd name="connisteX7" fmla="*/ 897848 w 1794025"/>
              <a:gd name="connsiteY7" fmla="*/ 566148 h 1050634"/>
              <a:gd name="connisteX8" fmla="*/ 740368 w 1794025"/>
              <a:gd name="connsiteY8" fmla="*/ 571228 h 1050634"/>
              <a:gd name="connisteX9" fmla="*/ 603208 w 1794025"/>
              <a:gd name="connsiteY9" fmla="*/ 667748 h 1050634"/>
              <a:gd name="connisteX10" fmla="*/ 415248 w 1794025"/>
              <a:gd name="connsiteY10" fmla="*/ 708388 h 1050634"/>
              <a:gd name="connisteX11" fmla="*/ 273008 w 1794025"/>
              <a:gd name="connsiteY11" fmla="*/ 754108 h 1050634"/>
              <a:gd name="connisteX12" fmla="*/ 242528 w 1794025"/>
              <a:gd name="connsiteY12" fmla="*/ 896348 h 1050634"/>
              <a:gd name="connisteX13" fmla="*/ 85048 w 1794025"/>
              <a:gd name="connsiteY13" fmla="*/ 896348 h 1050634"/>
              <a:gd name="connisteX14" fmla="*/ 3768 w 1794025"/>
              <a:gd name="connsiteY14" fmla="*/ 855708 h 1050634"/>
              <a:gd name="connisteX15" fmla="*/ 49488 w 1794025"/>
              <a:gd name="connsiteY15" fmla="*/ 987788 h 1050634"/>
              <a:gd name="connisteX16" fmla="*/ 283168 w 1794025"/>
              <a:gd name="connsiteY16" fmla="*/ 1048748 h 1050634"/>
              <a:gd name="connisteX17" fmla="*/ 349208 w 1794025"/>
              <a:gd name="connsiteY17" fmla="*/ 936988 h 1050634"/>
              <a:gd name="connisteX18" fmla="*/ 496528 w 1794025"/>
              <a:gd name="connsiteY18" fmla="*/ 921748 h 1050634"/>
              <a:gd name="connisteX19" fmla="*/ 577808 w 1794025"/>
              <a:gd name="connsiteY19" fmla="*/ 997948 h 1050634"/>
              <a:gd name="connisteX20" fmla="*/ 791168 w 1794025"/>
              <a:gd name="connsiteY20" fmla="*/ 962388 h 1050634"/>
              <a:gd name="connisteX21" fmla="*/ 923248 w 1794025"/>
              <a:gd name="connsiteY21" fmla="*/ 835388 h 1050634"/>
              <a:gd name="connisteX22" fmla="*/ 1121368 w 1794025"/>
              <a:gd name="connsiteY22" fmla="*/ 845548 h 1050634"/>
              <a:gd name="connisteX23" fmla="*/ 1380448 w 1794025"/>
              <a:gd name="connsiteY23" fmla="*/ 916668 h 1050634"/>
              <a:gd name="connisteX24" fmla="*/ 1563328 w 1794025"/>
              <a:gd name="connsiteY24" fmla="*/ 936988 h 1050634"/>
              <a:gd name="connisteX25" fmla="*/ 1654768 w 1794025"/>
              <a:gd name="connsiteY25" fmla="*/ 987788 h 1050634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</a:cxnLst>
            <a:rect l="l" t="t" r="r" b="b"/>
            <a:pathLst>
              <a:path w="1794025" h="1050635">
                <a:moveTo>
                  <a:pt x="1400769" y="2268"/>
                </a:moveTo>
                <a:cubicBezTo>
                  <a:pt x="1466809" y="3538"/>
                  <a:pt x="1658579" y="-12972"/>
                  <a:pt x="1736049" y="27668"/>
                </a:cubicBezTo>
                <a:cubicBezTo>
                  <a:pt x="1813519" y="68308"/>
                  <a:pt x="1793199" y="144508"/>
                  <a:pt x="1786849" y="205468"/>
                </a:cubicBezTo>
                <a:cubicBezTo>
                  <a:pt x="1780499" y="266428"/>
                  <a:pt x="1751289" y="290558"/>
                  <a:pt x="1705569" y="332468"/>
                </a:cubicBezTo>
                <a:cubicBezTo>
                  <a:pt x="1659849" y="374378"/>
                  <a:pt x="1631274" y="387078"/>
                  <a:pt x="1558249" y="413748"/>
                </a:cubicBezTo>
                <a:cubicBezTo>
                  <a:pt x="1485224" y="440418"/>
                  <a:pt x="1419819" y="452483"/>
                  <a:pt x="1339809" y="464548"/>
                </a:cubicBezTo>
                <a:cubicBezTo>
                  <a:pt x="1259799" y="476613"/>
                  <a:pt x="1245194" y="454388"/>
                  <a:pt x="1156929" y="474708"/>
                </a:cubicBezTo>
                <a:cubicBezTo>
                  <a:pt x="1068664" y="495028"/>
                  <a:pt x="981034" y="547098"/>
                  <a:pt x="897849" y="566148"/>
                </a:cubicBezTo>
                <a:cubicBezTo>
                  <a:pt x="814664" y="585198"/>
                  <a:pt x="799424" y="550908"/>
                  <a:pt x="740369" y="571228"/>
                </a:cubicBezTo>
                <a:cubicBezTo>
                  <a:pt x="681314" y="591548"/>
                  <a:pt x="667979" y="640443"/>
                  <a:pt x="603209" y="667748"/>
                </a:cubicBezTo>
                <a:cubicBezTo>
                  <a:pt x="538439" y="695053"/>
                  <a:pt x="481289" y="691243"/>
                  <a:pt x="415249" y="708388"/>
                </a:cubicBezTo>
                <a:cubicBezTo>
                  <a:pt x="349209" y="725533"/>
                  <a:pt x="307299" y="716643"/>
                  <a:pt x="273009" y="754108"/>
                </a:cubicBezTo>
                <a:cubicBezTo>
                  <a:pt x="238719" y="791573"/>
                  <a:pt x="279994" y="867773"/>
                  <a:pt x="242529" y="896348"/>
                </a:cubicBezTo>
                <a:cubicBezTo>
                  <a:pt x="205064" y="924923"/>
                  <a:pt x="132674" y="904603"/>
                  <a:pt x="85049" y="896348"/>
                </a:cubicBezTo>
                <a:cubicBezTo>
                  <a:pt x="37424" y="888093"/>
                  <a:pt x="10754" y="837293"/>
                  <a:pt x="3769" y="855708"/>
                </a:cubicBezTo>
                <a:cubicBezTo>
                  <a:pt x="-3216" y="874123"/>
                  <a:pt x="-6391" y="949053"/>
                  <a:pt x="49489" y="987788"/>
                </a:cubicBezTo>
                <a:cubicBezTo>
                  <a:pt x="105369" y="1026523"/>
                  <a:pt x="223479" y="1058908"/>
                  <a:pt x="283169" y="1048748"/>
                </a:cubicBezTo>
                <a:cubicBezTo>
                  <a:pt x="342859" y="1038588"/>
                  <a:pt x="306664" y="962388"/>
                  <a:pt x="349209" y="936988"/>
                </a:cubicBezTo>
                <a:cubicBezTo>
                  <a:pt x="391754" y="911588"/>
                  <a:pt x="450809" y="909683"/>
                  <a:pt x="496529" y="921748"/>
                </a:cubicBezTo>
                <a:cubicBezTo>
                  <a:pt x="542249" y="933813"/>
                  <a:pt x="518754" y="989693"/>
                  <a:pt x="577809" y="997948"/>
                </a:cubicBezTo>
                <a:cubicBezTo>
                  <a:pt x="636864" y="1006203"/>
                  <a:pt x="721954" y="994773"/>
                  <a:pt x="791169" y="962388"/>
                </a:cubicBezTo>
                <a:cubicBezTo>
                  <a:pt x="860384" y="930003"/>
                  <a:pt x="857209" y="858883"/>
                  <a:pt x="923249" y="835388"/>
                </a:cubicBezTo>
                <a:cubicBezTo>
                  <a:pt x="989289" y="811893"/>
                  <a:pt x="1029929" y="829038"/>
                  <a:pt x="1121369" y="845548"/>
                </a:cubicBezTo>
                <a:cubicBezTo>
                  <a:pt x="1212809" y="862058"/>
                  <a:pt x="1292184" y="898253"/>
                  <a:pt x="1380449" y="916668"/>
                </a:cubicBezTo>
                <a:cubicBezTo>
                  <a:pt x="1468714" y="935083"/>
                  <a:pt x="1508719" y="923018"/>
                  <a:pt x="1563329" y="936988"/>
                </a:cubicBezTo>
                <a:cubicBezTo>
                  <a:pt x="1617939" y="950958"/>
                  <a:pt x="1640164" y="978263"/>
                  <a:pt x="1654769" y="987788"/>
                </a:cubicBezTo>
              </a:path>
            </a:pathLst>
          </a:custGeom>
          <a:noFill/>
          <a:ln w="85725" cmpd="sng">
            <a:solidFill>
              <a:schemeClr val="accent4">
                <a:lumMod val="75000"/>
              </a:schemeClr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9" name="Овал 8"/>
          <p:cNvSpPr/>
          <p:nvPr/>
        </p:nvSpPr>
        <p:spPr>
          <a:xfrm>
            <a:off x="5809615" y="4434205"/>
            <a:ext cx="176530" cy="18288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12" name="Полилиния 11"/>
          <p:cNvSpPr/>
          <p:nvPr/>
        </p:nvSpPr>
        <p:spPr>
          <a:xfrm>
            <a:off x="1584960" y="1878965"/>
            <a:ext cx="3947160" cy="1885315"/>
          </a:xfrm>
          <a:custGeom>
            <a:avLst/>
            <a:gdLst>
              <a:gd name="connisteX0" fmla="*/ 3947160 w 3947160"/>
              <a:gd name="connsiteY0" fmla="*/ 1596880 h 1885266"/>
              <a:gd name="connisteX1" fmla="*/ 3665220 w 3947160"/>
              <a:gd name="connsiteY1" fmla="*/ 1779760 h 1885266"/>
              <a:gd name="connisteX2" fmla="*/ 3444240 w 3947160"/>
              <a:gd name="connsiteY2" fmla="*/ 1871200 h 1885266"/>
              <a:gd name="connisteX3" fmla="*/ 3223260 w 3947160"/>
              <a:gd name="connsiteY3" fmla="*/ 1855960 h 1885266"/>
              <a:gd name="connisteX4" fmla="*/ 2926080 w 3947160"/>
              <a:gd name="connsiteY4" fmla="*/ 1657840 h 1885266"/>
              <a:gd name="connisteX5" fmla="*/ 2811780 w 3947160"/>
              <a:gd name="connsiteY5" fmla="*/ 1459720 h 1885266"/>
              <a:gd name="connisteX6" fmla="*/ 2636520 w 3947160"/>
              <a:gd name="connsiteY6" fmla="*/ 1391140 h 1885266"/>
              <a:gd name="connisteX7" fmla="*/ 2476500 w 3947160"/>
              <a:gd name="connsiteY7" fmla="*/ 1429240 h 1885266"/>
              <a:gd name="connisteX8" fmla="*/ 2552700 w 3947160"/>
              <a:gd name="connsiteY8" fmla="*/ 1253980 h 1885266"/>
              <a:gd name="connisteX9" fmla="*/ 2522220 w 3947160"/>
              <a:gd name="connsiteY9" fmla="*/ 994900 h 1885266"/>
              <a:gd name="connisteX10" fmla="*/ 2331720 w 3947160"/>
              <a:gd name="connsiteY10" fmla="*/ 949180 h 1885266"/>
              <a:gd name="connisteX11" fmla="*/ 2125980 w 3947160"/>
              <a:gd name="connsiteY11" fmla="*/ 979660 h 1885266"/>
              <a:gd name="connisteX12" fmla="*/ 1988820 w 3947160"/>
              <a:gd name="connsiteY12" fmla="*/ 895840 h 1885266"/>
              <a:gd name="connisteX13" fmla="*/ 1859280 w 3947160"/>
              <a:gd name="connsiteY13" fmla="*/ 690100 h 1885266"/>
              <a:gd name="connisteX14" fmla="*/ 1371600 w 3947160"/>
              <a:gd name="connsiteY14" fmla="*/ 575800 h 1885266"/>
              <a:gd name="connisteX15" fmla="*/ 861060 w 3947160"/>
              <a:gd name="connsiteY15" fmla="*/ 484360 h 1885266"/>
              <a:gd name="connisteX16" fmla="*/ 419100 w 3947160"/>
              <a:gd name="connsiteY16" fmla="*/ 408160 h 1885266"/>
              <a:gd name="connisteX17" fmla="*/ 152400 w 3947160"/>
              <a:gd name="connsiteY17" fmla="*/ 217660 h 1885266"/>
              <a:gd name="connisteX18" fmla="*/ 30480 w 3947160"/>
              <a:gd name="connsiteY18" fmla="*/ 27160 h 1885266"/>
              <a:gd name="connisteX19" fmla="*/ 0 w 3947160"/>
              <a:gd name="connsiteY19" fmla="*/ 4300 h 188526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</a:cxnLst>
            <a:rect l="l" t="t" r="r" b="b"/>
            <a:pathLst>
              <a:path w="3947160" h="1885267">
                <a:moveTo>
                  <a:pt x="3947160" y="1596881"/>
                </a:moveTo>
                <a:cubicBezTo>
                  <a:pt x="3895090" y="1631806"/>
                  <a:pt x="3765550" y="1725151"/>
                  <a:pt x="3665220" y="1779761"/>
                </a:cubicBezTo>
                <a:cubicBezTo>
                  <a:pt x="3564890" y="1834371"/>
                  <a:pt x="3532505" y="1855961"/>
                  <a:pt x="3444240" y="1871201"/>
                </a:cubicBezTo>
                <a:cubicBezTo>
                  <a:pt x="3355975" y="1886441"/>
                  <a:pt x="3326765" y="1898506"/>
                  <a:pt x="3223260" y="1855961"/>
                </a:cubicBezTo>
                <a:cubicBezTo>
                  <a:pt x="3119755" y="1813416"/>
                  <a:pt x="3008630" y="1737216"/>
                  <a:pt x="2926080" y="1657841"/>
                </a:cubicBezTo>
                <a:cubicBezTo>
                  <a:pt x="2843530" y="1578466"/>
                  <a:pt x="2869565" y="1513061"/>
                  <a:pt x="2811780" y="1459721"/>
                </a:cubicBezTo>
                <a:cubicBezTo>
                  <a:pt x="2753995" y="1406381"/>
                  <a:pt x="2703830" y="1397491"/>
                  <a:pt x="2636520" y="1391141"/>
                </a:cubicBezTo>
                <a:cubicBezTo>
                  <a:pt x="2569210" y="1384791"/>
                  <a:pt x="2493010" y="1456546"/>
                  <a:pt x="2476500" y="1429241"/>
                </a:cubicBezTo>
                <a:cubicBezTo>
                  <a:pt x="2459990" y="1401936"/>
                  <a:pt x="2543810" y="1340976"/>
                  <a:pt x="2552700" y="1253981"/>
                </a:cubicBezTo>
                <a:cubicBezTo>
                  <a:pt x="2561590" y="1166986"/>
                  <a:pt x="2566670" y="1055861"/>
                  <a:pt x="2522220" y="994901"/>
                </a:cubicBezTo>
                <a:cubicBezTo>
                  <a:pt x="2477770" y="933941"/>
                  <a:pt x="2411095" y="952356"/>
                  <a:pt x="2331720" y="949181"/>
                </a:cubicBezTo>
                <a:cubicBezTo>
                  <a:pt x="2252345" y="946006"/>
                  <a:pt x="2194560" y="990456"/>
                  <a:pt x="2125980" y="979661"/>
                </a:cubicBezTo>
                <a:cubicBezTo>
                  <a:pt x="2057400" y="968866"/>
                  <a:pt x="2042160" y="953626"/>
                  <a:pt x="1988820" y="895841"/>
                </a:cubicBezTo>
                <a:cubicBezTo>
                  <a:pt x="1935480" y="838056"/>
                  <a:pt x="1982470" y="754236"/>
                  <a:pt x="1859280" y="690101"/>
                </a:cubicBezTo>
                <a:cubicBezTo>
                  <a:pt x="1736090" y="625966"/>
                  <a:pt x="1570990" y="617076"/>
                  <a:pt x="1371600" y="575801"/>
                </a:cubicBezTo>
                <a:cubicBezTo>
                  <a:pt x="1172210" y="534526"/>
                  <a:pt x="1051560" y="518016"/>
                  <a:pt x="861060" y="484361"/>
                </a:cubicBezTo>
                <a:cubicBezTo>
                  <a:pt x="670560" y="450706"/>
                  <a:pt x="560705" y="461501"/>
                  <a:pt x="419100" y="408161"/>
                </a:cubicBezTo>
                <a:cubicBezTo>
                  <a:pt x="277495" y="354821"/>
                  <a:pt x="229870" y="293861"/>
                  <a:pt x="152400" y="217661"/>
                </a:cubicBezTo>
                <a:cubicBezTo>
                  <a:pt x="74930" y="141461"/>
                  <a:pt x="60960" y="69706"/>
                  <a:pt x="30480" y="27161"/>
                </a:cubicBezTo>
                <a:cubicBezTo>
                  <a:pt x="0" y="-15384"/>
                  <a:pt x="3810" y="4936"/>
                  <a:pt x="0" y="4301"/>
                </a:cubicBezTo>
              </a:path>
            </a:pathLst>
          </a:custGeom>
          <a:noFill/>
          <a:ln w="793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11" name="Овал 10"/>
          <p:cNvSpPr/>
          <p:nvPr/>
        </p:nvSpPr>
        <p:spPr>
          <a:xfrm>
            <a:off x="1555115" y="1856105"/>
            <a:ext cx="176530" cy="18288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13" name="Текстовое поле 12"/>
          <p:cNvSpPr txBox="1"/>
          <p:nvPr/>
        </p:nvSpPr>
        <p:spPr>
          <a:xfrm>
            <a:off x="3475990" y="1856105"/>
            <a:ext cx="27984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ru-RU">
                <a:solidFill>
                  <a:schemeClr val="bg1"/>
                </a:solidFill>
              </a:rPr>
              <a:t>Расстояние от прта до точки вдоль береговой линии</a:t>
            </a:r>
            <a:endParaRPr lang="ru-RU" altLang="ru-RU">
              <a:solidFill>
                <a:schemeClr val="bg1"/>
              </a:solidFill>
            </a:endParaRPr>
          </a:p>
        </p:txBody>
      </p:sp>
      <p:sp>
        <p:nvSpPr>
          <p:cNvPr id="6" name="Овал 5"/>
          <p:cNvSpPr/>
          <p:nvPr/>
        </p:nvSpPr>
        <p:spPr>
          <a:xfrm>
            <a:off x="5391785" y="3339465"/>
            <a:ext cx="334010" cy="35687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Замещающее содержимое 4"/>
          <p:cNvPicPr>
            <a:picLocks noChangeAspect="1"/>
          </p:cNvPicPr>
          <p:nvPr>
            <p:ph sz="quarter" idx="13"/>
          </p:nvPr>
        </p:nvPicPr>
        <p:blipFill>
          <a:blip r:embed="rId1"/>
          <a:srcRect l="31751" t="38549" r="17283" b="11799"/>
          <a:stretch>
            <a:fillRect/>
          </a:stretch>
        </p:blipFill>
        <p:spPr>
          <a:xfrm>
            <a:off x="4039870" y="2193290"/>
            <a:ext cx="5359400" cy="3612515"/>
          </a:xfrm>
        </p:spPr>
      </p:pic>
      <p:sp>
        <p:nvSpPr>
          <p:cNvPr id="9" name="Овал 8"/>
          <p:cNvSpPr/>
          <p:nvPr/>
        </p:nvSpPr>
        <p:spPr>
          <a:xfrm>
            <a:off x="5841365" y="4942205"/>
            <a:ext cx="328295" cy="328295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11" name="Овал 10"/>
          <p:cNvSpPr/>
          <p:nvPr/>
        </p:nvSpPr>
        <p:spPr>
          <a:xfrm>
            <a:off x="5137785" y="3668395"/>
            <a:ext cx="76200" cy="86360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3" name="Овал 2"/>
          <p:cNvSpPr/>
          <p:nvPr/>
        </p:nvSpPr>
        <p:spPr>
          <a:xfrm>
            <a:off x="7238365" y="3429635"/>
            <a:ext cx="179070" cy="178435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cxnSp>
        <p:nvCxnSpPr>
          <p:cNvPr id="8" name="Прямая со стрелкой 7"/>
          <p:cNvCxnSpPr/>
          <p:nvPr/>
        </p:nvCxnSpPr>
        <p:spPr>
          <a:xfrm flipV="1">
            <a:off x="2822575" y="3724275"/>
            <a:ext cx="2298065" cy="6985"/>
          </a:xfrm>
          <a:prstGeom prst="straightConnector1">
            <a:avLst/>
          </a:prstGeom>
          <a:ln w="34925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" name="Прямая со стрелкой 13"/>
          <p:cNvCxnSpPr/>
          <p:nvPr/>
        </p:nvCxnSpPr>
        <p:spPr>
          <a:xfrm flipH="1" flipV="1">
            <a:off x="5184140" y="3776345"/>
            <a:ext cx="1905" cy="281940"/>
          </a:xfrm>
          <a:prstGeom prst="straightConnector1">
            <a:avLst/>
          </a:prstGeom>
          <a:ln w="34925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5" name="Прямая со стрелкой 14"/>
          <p:cNvCxnSpPr/>
          <p:nvPr/>
        </p:nvCxnSpPr>
        <p:spPr>
          <a:xfrm flipH="1">
            <a:off x="5221605" y="3694430"/>
            <a:ext cx="776605" cy="20955"/>
          </a:xfrm>
          <a:prstGeom prst="straightConnector1">
            <a:avLst/>
          </a:prstGeom>
          <a:ln w="34925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7" name="Прямая со стрелкой 16"/>
          <p:cNvCxnSpPr>
            <a:endCxn id="3" idx="4"/>
          </p:cNvCxnSpPr>
          <p:nvPr/>
        </p:nvCxnSpPr>
        <p:spPr>
          <a:xfrm flipH="1" flipV="1">
            <a:off x="7327900" y="3608070"/>
            <a:ext cx="26670" cy="1308735"/>
          </a:xfrm>
          <a:prstGeom prst="straightConnector1">
            <a:avLst/>
          </a:prstGeom>
          <a:ln w="34925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8" name="Прямая со стрелкой 17"/>
          <p:cNvCxnSpPr/>
          <p:nvPr/>
        </p:nvCxnSpPr>
        <p:spPr>
          <a:xfrm flipV="1">
            <a:off x="6831965" y="3525520"/>
            <a:ext cx="424815" cy="12700"/>
          </a:xfrm>
          <a:prstGeom prst="straightConnector1">
            <a:avLst/>
          </a:prstGeom>
          <a:ln w="34925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/>
          <p:nvPr/>
        </p:nvCxnSpPr>
        <p:spPr>
          <a:xfrm flipH="1">
            <a:off x="7430770" y="3516630"/>
            <a:ext cx="1438910" cy="16510"/>
          </a:xfrm>
          <a:prstGeom prst="straightConnector1">
            <a:avLst/>
          </a:prstGeom>
          <a:ln w="34925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/>
          <p:nvPr/>
        </p:nvCxnSpPr>
        <p:spPr>
          <a:xfrm flipV="1">
            <a:off x="6015990" y="5270500"/>
            <a:ext cx="0" cy="1252855"/>
          </a:xfrm>
          <a:prstGeom prst="straightConnector1">
            <a:avLst/>
          </a:prstGeom>
          <a:ln w="34925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1" name="Прямая со стрелкой 20"/>
          <p:cNvCxnSpPr>
            <a:endCxn id="9" idx="6"/>
          </p:cNvCxnSpPr>
          <p:nvPr/>
        </p:nvCxnSpPr>
        <p:spPr>
          <a:xfrm flipH="1" flipV="1">
            <a:off x="6169660" y="5106670"/>
            <a:ext cx="1426210" cy="5080"/>
          </a:xfrm>
          <a:prstGeom prst="straightConnector1">
            <a:avLst/>
          </a:prstGeom>
          <a:ln w="34925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2" name="Прямая со стрелкой 21"/>
          <p:cNvCxnSpPr/>
          <p:nvPr/>
        </p:nvCxnSpPr>
        <p:spPr>
          <a:xfrm>
            <a:off x="4305300" y="5104130"/>
            <a:ext cx="1536065" cy="2540"/>
          </a:xfrm>
          <a:prstGeom prst="straightConnector1">
            <a:avLst/>
          </a:prstGeom>
          <a:ln w="34925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Текстовое поле 1"/>
          <p:cNvSpPr txBox="1"/>
          <p:nvPr/>
        </p:nvSpPr>
        <p:spPr>
          <a:xfrm>
            <a:off x="4469765" y="3030220"/>
            <a:ext cx="1371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sz="1400">
                <a:solidFill>
                  <a:schemeClr val="bg1"/>
                </a:solidFill>
              </a:rPr>
              <a:t>Низкая прибойость</a:t>
            </a:r>
            <a:endParaRPr lang="ru-RU" altLang="en-US" sz="1400">
              <a:solidFill>
                <a:schemeClr val="bg1"/>
              </a:solidFill>
            </a:endParaRPr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6655435" y="2693670"/>
            <a:ext cx="1371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sz="1400">
                <a:solidFill>
                  <a:schemeClr val="bg1"/>
                </a:solidFill>
              </a:rPr>
              <a:t>Средняя прибойность</a:t>
            </a:r>
            <a:endParaRPr lang="ru-RU" altLang="en-US" sz="1400">
              <a:solidFill>
                <a:schemeClr val="bg1"/>
              </a:solidFill>
            </a:endParaRPr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6106160" y="5277485"/>
            <a:ext cx="13716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sz="1400">
                <a:solidFill>
                  <a:schemeClr val="tx1"/>
                </a:solidFill>
              </a:rPr>
              <a:t>Высокая прибойность</a:t>
            </a:r>
            <a:endParaRPr lang="ru-RU" altLang="en-US" sz="14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Замещающее содержимое 2"/>
          <p:cNvPicPr>
            <a:picLocks noChangeAspect="1"/>
          </p:cNvPicPr>
          <p:nvPr>
            <p:ph sz="quarter" idx="13"/>
          </p:nvPr>
        </p:nvPicPr>
        <p:blipFill>
          <a:blip r:embed="rId1"/>
          <a:srcRect t="8066" b="8066"/>
          <a:stretch>
            <a:fillRect/>
          </a:stretch>
        </p:blipFill>
        <p:spPr>
          <a:xfrm rot="600000">
            <a:off x="1818640" y="610870"/>
            <a:ext cx="7377430" cy="3899535"/>
          </a:xfrm>
        </p:spPr>
      </p:pic>
      <p:cxnSp>
        <p:nvCxnSpPr>
          <p:cNvPr id="4" name="Прямая со стрелкой 3"/>
          <p:cNvCxnSpPr/>
          <p:nvPr/>
        </p:nvCxnSpPr>
        <p:spPr>
          <a:xfrm flipV="1">
            <a:off x="2110740" y="4652010"/>
            <a:ext cx="6651625" cy="18415"/>
          </a:xfrm>
          <a:prstGeom prst="straightConnector1">
            <a:avLst/>
          </a:prstGeom>
          <a:ln w="38100">
            <a:headEnd type="arrow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Текстовое поле 4"/>
          <p:cNvSpPr txBox="1"/>
          <p:nvPr/>
        </p:nvSpPr>
        <p:spPr>
          <a:xfrm>
            <a:off x="4548505" y="4987290"/>
            <a:ext cx="150050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4000" i="1"/>
              <a:t>L</a:t>
            </a:r>
            <a:endParaRPr lang="en-US" altLang="en-US" sz="4000" i="1"/>
          </a:p>
        </p:txBody>
      </p:sp>
      <p:cxnSp>
        <p:nvCxnSpPr>
          <p:cNvPr id="6" name="Прямая со стрелкой 5"/>
          <p:cNvCxnSpPr/>
          <p:nvPr/>
        </p:nvCxnSpPr>
        <p:spPr>
          <a:xfrm flipV="1">
            <a:off x="2146300" y="3382010"/>
            <a:ext cx="6119495" cy="46990"/>
          </a:xfrm>
          <a:prstGeom prst="straightConnector1">
            <a:avLst/>
          </a:prstGeom>
          <a:ln w="38100">
            <a:headEnd type="arrow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Текстовое поле 6"/>
          <p:cNvSpPr txBox="1"/>
          <p:nvPr/>
        </p:nvSpPr>
        <p:spPr>
          <a:xfrm>
            <a:off x="3139440" y="2355215"/>
            <a:ext cx="384429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sz="2800">
                <a:solidFill>
                  <a:schemeClr val="bg1"/>
                </a:solidFill>
              </a:rPr>
              <a:t>Расстояние до последнего кольца</a:t>
            </a:r>
            <a:endParaRPr lang="ru-RU" altLang="en-US" sz="2800">
              <a:solidFill>
                <a:schemeClr val="bg1"/>
              </a:solidFill>
            </a:endParaRPr>
          </a:p>
        </p:txBody>
      </p:sp>
      <p:cxnSp>
        <p:nvCxnSpPr>
          <p:cNvPr id="9" name="Прямое соединение 8"/>
          <p:cNvCxnSpPr/>
          <p:nvPr/>
        </p:nvCxnSpPr>
        <p:spPr>
          <a:xfrm>
            <a:off x="8319770" y="1397000"/>
            <a:ext cx="53975" cy="31089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Прямое соединение 9"/>
          <p:cNvCxnSpPr/>
          <p:nvPr/>
        </p:nvCxnSpPr>
        <p:spPr>
          <a:xfrm>
            <a:off x="8685530" y="1358900"/>
            <a:ext cx="50165" cy="31470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/>
          <p:nvPr/>
        </p:nvCxnSpPr>
        <p:spPr>
          <a:xfrm flipV="1">
            <a:off x="7832090" y="1496060"/>
            <a:ext cx="464820" cy="76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/>
          <p:nvPr/>
        </p:nvCxnSpPr>
        <p:spPr>
          <a:xfrm flipH="1" flipV="1">
            <a:off x="8685530" y="1503680"/>
            <a:ext cx="474980" cy="25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Текстовое поле 12"/>
          <p:cNvSpPr txBox="1"/>
          <p:nvPr/>
        </p:nvSpPr>
        <p:spPr>
          <a:xfrm>
            <a:off x="7542530" y="500380"/>
            <a:ext cx="1905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ru-RU"/>
              <a:t>Прирост последнего года</a:t>
            </a:r>
            <a:endParaRPr lang="ru-RU" altLang="ru-RU"/>
          </a:p>
          <a:p>
            <a:pPr algn="ctr"/>
            <a:r>
              <a:rPr lang="en-US" altLang="ru-RU"/>
              <a:t>(</a:t>
            </a:r>
            <a:r>
              <a:rPr lang="en-US" altLang="ru-RU" i="1"/>
              <a:t>DL</a:t>
            </a:r>
            <a:r>
              <a:rPr lang="en-US" altLang="ru-RU"/>
              <a:t>)</a:t>
            </a:r>
            <a:endParaRPr lang="en-US" altLang="ru-RU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Текстовое поле 13"/>
              <p:cNvSpPr txBox="1"/>
              <p:nvPr/>
            </p:nvSpPr>
            <p:spPr>
              <a:xfrm>
                <a:off x="2389505" y="500380"/>
                <a:ext cx="1754505" cy="1008380"/>
              </a:xfrm>
              <a:prstGeom prst="rect">
                <a:avLst/>
              </a:prstGeom>
              <a:noFill/>
            </p:spPr>
            <p:txBody>
              <a:bodyPr wrap="none" rtlCol="0" anchor="t">
                <a:no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ru-RU" sz="3200" i="1">
                          <a:latin typeface="Cambria Math" panose="02040503050406030204" charset="0"/>
                          <a:cs typeface="Cambria Math" panose="02040503050406030204" charset="0"/>
                        </a:rPr>
                        <m:t>𝑅𝐿</m:t>
                      </m:r>
                      <m:r>
                        <a:rPr lang="en-US" altLang="ru-RU" sz="3200" i="1">
                          <a:latin typeface="Cambria Math" panose="02040503050406030204" charset="0"/>
                          <a:cs typeface="Cambria Math" panose="02040503050406030204" charset="0"/>
                        </a:rPr>
                        <m:t> = </m:t>
                      </m:r>
                      <m:f>
                        <m:fPr>
                          <m:ctrlPr>
                            <a:rPr lang="en-US" altLang="ru-RU" sz="32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fPr>
                        <m:num>
                          <m:r>
                            <a:rPr lang="en-US" altLang="ru-RU" sz="32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𝐷𝐿</m:t>
                          </m:r>
                        </m:num>
                        <m:den>
                          <m:r>
                            <a:rPr lang="en-US" altLang="ru-RU" sz="3200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𝐿</m:t>
                          </m:r>
                        </m:den>
                      </m:f>
                    </m:oMath>
                  </m:oMathPara>
                </a14:m>
                <a:endParaRPr lang="en-US" altLang="ru-RU" sz="3200" i="1">
                  <a:latin typeface="Cambria Math" panose="02040503050406030204" charset="0"/>
                  <a:cs typeface="Cambria Math" panose="02040503050406030204" charset="0"/>
                </a:endParaRPr>
              </a:p>
            </p:txBody>
          </p:sp>
        </mc:Choice>
        <mc:Fallback>
          <p:sp>
            <p:nvSpPr>
              <p:cNvPr id="14" name="Текстовое поле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9505" y="500380"/>
                <a:ext cx="1754505" cy="1008380"/>
              </a:xfrm>
              <a:prstGeom prst="rect">
                <a:avLst/>
              </a:prstGeom>
              <a:blipFill rotWithShape="1">
                <a:blip r:embed="rId2"/>
                <a:stretch>
                  <a:fillRect r="-11437"/>
                </a:stretch>
              </a:blipFill>
            </p:spPr>
            <p:txBody>
              <a:bodyPr/>
              <a:lstStyle/>
              <a:p>
                <a:r>
                  <a:rPr lang="ru-RU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Замещающее содержимое 4"/>
          <p:cNvPicPr>
            <a:picLocks noChangeAspect="1"/>
          </p:cNvPicPr>
          <p:nvPr>
            <p:ph sz="quarter" idx="13"/>
          </p:nvPr>
        </p:nvPicPr>
        <p:blipFill>
          <a:blip r:embed="rId1"/>
          <a:srcRect t="11161" b="11161"/>
          <a:stretch>
            <a:fillRect/>
          </a:stretch>
        </p:blipFill>
        <p:spPr>
          <a:xfrm>
            <a:off x="3999865" y="758190"/>
            <a:ext cx="3633470" cy="1920875"/>
          </a:xfrm>
        </p:spPr>
      </p:pic>
      <p:sp>
        <p:nvSpPr>
          <p:cNvPr id="6" name="Текстовое поле 5"/>
          <p:cNvSpPr txBox="1"/>
          <p:nvPr/>
        </p:nvSpPr>
        <p:spPr>
          <a:xfrm>
            <a:off x="3999230" y="297815"/>
            <a:ext cx="36341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ru-RU" sz="2400"/>
              <a:t>Когда-то давно</a:t>
            </a:r>
            <a:endParaRPr lang="ru-RU" altLang="ru-RU" sz="2400"/>
          </a:p>
        </p:txBody>
      </p:sp>
      <p:grpSp>
        <p:nvGrpSpPr>
          <p:cNvPr id="31" name="Группа 30"/>
          <p:cNvGrpSpPr/>
          <p:nvPr/>
        </p:nvGrpSpPr>
        <p:grpSpPr>
          <a:xfrm>
            <a:off x="5871845" y="2095500"/>
            <a:ext cx="130810" cy="128270"/>
            <a:chOff x="8972" y="3453"/>
            <a:chExt cx="206" cy="202"/>
          </a:xfrm>
        </p:grpSpPr>
        <p:sp>
          <p:nvSpPr>
            <p:cNvPr id="9" name="Овал 8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0" name="Овал 9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35" name="Группа 34"/>
          <p:cNvGrpSpPr/>
          <p:nvPr/>
        </p:nvGrpSpPr>
        <p:grpSpPr>
          <a:xfrm>
            <a:off x="5998845" y="2222500"/>
            <a:ext cx="130810" cy="128270"/>
            <a:chOff x="8972" y="3453"/>
            <a:chExt cx="206" cy="202"/>
          </a:xfrm>
        </p:grpSpPr>
        <p:sp>
          <p:nvSpPr>
            <p:cNvPr id="36" name="Овал 35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37" name="Овал 36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38" name="Группа 37"/>
          <p:cNvGrpSpPr/>
          <p:nvPr/>
        </p:nvGrpSpPr>
        <p:grpSpPr>
          <a:xfrm>
            <a:off x="6197600" y="2175510"/>
            <a:ext cx="130810" cy="128270"/>
            <a:chOff x="8972" y="3453"/>
            <a:chExt cx="206" cy="202"/>
          </a:xfrm>
        </p:grpSpPr>
        <p:sp>
          <p:nvSpPr>
            <p:cNvPr id="39" name="Овал 38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40" name="Овал 39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41" name="Группа 40"/>
          <p:cNvGrpSpPr/>
          <p:nvPr/>
        </p:nvGrpSpPr>
        <p:grpSpPr>
          <a:xfrm>
            <a:off x="6057900" y="2015490"/>
            <a:ext cx="130810" cy="128270"/>
            <a:chOff x="8972" y="3453"/>
            <a:chExt cx="206" cy="202"/>
          </a:xfrm>
        </p:grpSpPr>
        <p:sp>
          <p:nvSpPr>
            <p:cNvPr id="42" name="Овал 41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43" name="Овал 42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44" name="Группа 43"/>
          <p:cNvGrpSpPr/>
          <p:nvPr/>
        </p:nvGrpSpPr>
        <p:grpSpPr>
          <a:xfrm>
            <a:off x="6165850" y="1857375"/>
            <a:ext cx="130810" cy="128270"/>
            <a:chOff x="8972" y="3453"/>
            <a:chExt cx="206" cy="202"/>
          </a:xfrm>
        </p:grpSpPr>
        <p:sp>
          <p:nvSpPr>
            <p:cNvPr id="45" name="Овал 44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46" name="Овал 45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47" name="Группа 46"/>
          <p:cNvGrpSpPr/>
          <p:nvPr/>
        </p:nvGrpSpPr>
        <p:grpSpPr>
          <a:xfrm>
            <a:off x="5642610" y="1915795"/>
            <a:ext cx="130810" cy="128270"/>
            <a:chOff x="8972" y="3453"/>
            <a:chExt cx="206" cy="202"/>
          </a:xfrm>
        </p:grpSpPr>
        <p:sp>
          <p:nvSpPr>
            <p:cNvPr id="48" name="Овал 47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49" name="Овал 48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50" name="Группа 49"/>
          <p:cNvGrpSpPr/>
          <p:nvPr/>
        </p:nvGrpSpPr>
        <p:grpSpPr>
          <a:xfrm>
            <a:off x="5818505" y="1994535"/>
            <a:ext cx="130810" cy="128270"/>
            <a:chOff x="8972" y="3453"/>
            <a:chExt cx="206" cy="202"/>
          </a:xfrm>
        </p:grpSpPr>
        <p:sp>
          <p:nvSpPr>
            <p:cNvPr id="51" name="Овал 50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52" name="Овал 51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53" name="Группа 52"/>
          <p:cNvGrpSpPr/>
          <p:nvPr/>
        </p:nvGrpSpPr>
        <p:grpSpPr>
          <a:xfrm>
            <a:off x="5404485" y="2547620"/>
            <a:ext cx="130810" cy="128270"/>
            <a:chOff x="8972" y="3453"/>
            <a:chExt cx="206" cy="202"/>
          </a:xfrm>
        </p:grpSpPr>
        <p:sp>
          <p:nvSpPr>
            <p:cNvPr id="54" name="Овал 53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55" name="Овал 54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56" name="Группа 55"/>
          <p:cNvGrpSpPr/>
          <p:nvPr/>
        </p:nvGrpSpPr>
        <p:grpSpPr>
          <a:xfrm>
            <a:off x="5404485" y="2547620"/>
            <a:ext cx="130810" cy="128270"/>
            <a:chOff x="8972" y="3453"/>
            <a:chExt cx="206" cy="202"/>
          </a:xfrm>
        </p:grpSpPr>
        <p:sp>
          <p:nvSpPr>
            <p:cNvPr id="57" name="Овал 56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58" name="Овал 57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59" name="Группа 58"/>
          <p:cNvGrpSpPr/>
          <p:nvPr/>
        </p:nvGrpSpPr>
        <p:grpSpPr>
          <a:xfrm>
            <a:off x="5603240" y="2500630"/>
            <a:ext cx="130810" cy="128270"/>
            <a:chOff x="8972" y="3453"/>
            <a:chExt cx="206" cy="202"/>
          </a:xfrm>
        </p:grpSpPr>
        <p:sp>
          <p:nvSpPr>
            <p:cNvPr id="60" name="Овал 59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61" name="Овал 60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62" name="Группа 61"/>
          <p:cNvGrpSpPr/>
          <p:nvPr/>
        </p:nvGrpSpPr>
        <p:grpSpPr>
          <a:xfrm>
            <a:off x="5463540" y="2340610"/>
            <a:ext cx="130810" cy="128270"/>
            <a:chOff x="8972" y="3453"/>
            <a:chExt cx="206" cy="202"/>
          </a:xfrm>
        </p:grpSpPr>
        <p:sp>
          <p:nvSpPr>
            <p:cNvPr id="63" name="Овал 62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64" name="Овал 63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65" name="Группа 64"/>
          <p:cNvGrpSpPr/>
          <p:nvPr/>
        </p:nvGrpSpPr>
        <p:grpSpPr>
          <a:xfrm>
            <a:off x="5048250" y="2240915"/>
            <a:ext cx="130810" cy="128270"/>
            <a:chOff x="8972" y="3453"/>
            <a:chExt cx="206" cy="202"/>
          </a:xfrm>
        </p:grpSpPr>
        <p:sp>
          <p:nvSpPr>
            <p:cNvPr id="66" name="Овал 65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67" name="Овал 66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68" name="Группа 67"/>
          <p:cNvGrpSpPr/>
          <p:nvPr/>
        </p:nvGrpSpPr>
        <p:grpSpPr>
          <a:xfrm>
            <a:off x="5224145" y="2319655"/>
            <a:ext cx="130810" cy="128270"/>
            <a:chOff x="8972" y="3453"/>
            <a:chExt cx="206" cy="202"/>
          </a:xfrm>
        </p:grpSpPr>
        <p:sp>
          <p:nvSpPr>
            <p:cNvPr id="69" name="Овал 68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70" name="Овал 69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71" name="Группа 70"/>
          <p:cNvGrpSpPr/>
          <p:nvPr/>
        </p:nvGrpSpPr>
        <p:grpSpPr>
          <a:xfrm>
            <a:off x="6094095" y="2549525"/>
            <a:ext cx="130810" cy="128270"/>
            <a:chOff x="8972" y="3453"/>
            <a:chExt cx="206" cy="202"/>
          </a:xfrm>
        </p:grpSpPr>
        <p:sp>
          <p:nvSpPr>
            <p:cNvPr id="72" name="Овал 71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73" name="Овал 72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74" name="Группа 73"/>
          <p:cNvGrpSpPr/>
          <p:nvPr/>
        </p:nvGrpSpPr>
        <p:grpSpPr>
          <a:xfrm>
            <a:off x="6094095" y="2549525"/>
            <a:ext cx="130810" cy="128270"/>
            <a:chOff x="8972" y="3453"/>
            <a:chExt cx="206" cy="202"/>
          </a:xfrm>
        </p:grpSpPr>
        <p:sp>
          <p:nvSpPr>
            <p:cNvPr id="75" name="Овал 74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76" name="Овал 75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77" name="Группа 76"/>
          <p:cNvGrpSpPr/>
          <p:nvPr/>
        </p:nvGrpSpPr>
        <p:grpSpPr>
          <a:xfrm>
            <a:off x="6292850" y="2502535"/>
            <a:ext cx="130810" cy="128270"/>
            <a:chOff x="8972" y="3453"/>
            <a:chExt cx="206" cy="202"/>
          </a:xfrm>
        </p:grpSpPr>
        <p:sp>
          <p:nvSpPr>
            <p:cNvPr id="78" name="Овал 77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79" name="Овал 78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80" name="Группа 79"/>
          <p:cNvGrpSpPr/>
          <p:nvPr/>
        </p:nvGrpSpPr>
        <p:grpSpPr>
          <a:xfrm>
            <a:off x="6153150" y="2342515"/>
            <a:ext cx="130810" cy="128270"/>
            <a:chOff x="8972" y="3453"/>
            <a:chExt cx="206" cy="202"/>
          </a:xfrm>
        </p:grpSpPr>
        <p:sp>
          <p:nvSpPr>
            <p:cNvPr id="81" name="Овал 80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82" name="Овал 81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83" name="Группа 82"/>
          <p:cNvGrpSpPr/>
          <p:nvPr/>
        </p:nvGrpSpPr>
        <p:grpSpPr>
          <a:xfrm>
            <a:off x="5737860" y="2242820"/>
            <a:ext cx="130810" cy="128270"/>
            <a:chOff x="8972" y="3453"/>
            <a:chExt cx="206" cy="202"/>
          </a:xfrm>
        </p:grpSpPr>
        <p:sp>
          <p:nvSpPr>
            <p:cNvPr id="84" name="Овал 83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85" name="Овал 84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86" name="Группа 85"/>
          <p:cNvGrpSpPr/>
          <p:nvPr/>
        </p:nvGrpSpPr>
        <p:grpSpPr>
          <a:xfrm>
            <a:off x="5913755" y="2321560"/>
            <a:ext cx="130810" cy="128270"/>
            <a:chOff x="8972" y="3453"/>
            <a:chExt cx="206" cy="202"/>
          </a:xfrm>
        </p:grpSpPr>
        <p:sp>
          <p:nvSpPr>
            <p:cNvPr id="87" name="Овал 86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88" name="Овал 87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89" name="Группа 88"/>
          <p:cNvGrpSpPr/>
          <p:nvPr/>
        </p:nvGrpSpPr>
        <p:grpSpPr>
          <a:xfrm>
            <a:off x="6689725" y="2525395"/>
            <a:ext cx="130810" cy="128270"/>
            <a:chOff x="8972" y="3453"/>
            <a:chExt cx="206" cy="202"/>
          </a:xfrm>
        </p:grpSpPr>
        <p:sp>
          <p:nvSpPr>
            <p:cNvPr id="90" name="Овал 89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91" name="Овал 90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92" name="Группа 91"/>
          <p:cNvGrpSpPr/>
          <p:nvPr/>
        </p:nvGrpSpPr>
        <p:grpSpPr>
          <a:xfrm>
            <a:off x="6689725" y="2525395"/>
            <a:ext cx="130810" cy="128270"/>
            <a:chOff x="8972" y="3453"/>
            <a:chExt cx="206" cy="202"/>
          </a:xfrm>
        </p:grpSpPr>
        <p:sp>
          <p:nvSpPr>
            <p:cNvPr id="93" name="Овал 92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94" name="Овал 93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95" name="Группа 94"/>
          <p:cNvGrpSpPr/>
          <p:nvPr/>
        </p:nvGrpSpPr>
        <p:grpSpPr>
          <a:xfrm>
            <a:off x="6888480" y="2478405"/>
            <a:ext cx="130810" cy="128270"/>
            <a:chOff x="8972" y="3453"/>
            <a:chExt cx="206" cy="202"/>
          </a:xfrm>
        </p:grpSpPr>
        <p:sp>
          <p:nvSpPr>
            <p:cNvPr id="96" name="Овал 95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97" name="Овал 96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98" name="Группа 97"/>
          <p:cNvGrpSpPr/>
          <p:nvPr/>
        </p:nvGrpSpPr>
        <p:grpSpPr>
          <a:xfrm>
            <a:off x="6748780" y="2318385"/>
            <a:ext cx="130810" cy="128270"/>
            <a:chOff x="8972" y="3453"/>
            <a:chExt cx="206" cy="202"/>
          </a:xfrm>
        </p:grpSpPr>
        <p:sp>
          <p:nvSpPr>
            <p:cNvPr id="99" name="Овал 98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00" name="Овал 99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01" name="Группа 100"/>
          <p:cNvGrpSpPr/>
          <p:nvPr/>
        </p:nvGrpSpPr>
        <p:grpSpPr>
          <a:xfrm>
            <a:off x="6333490" y="2218690"/>
            <a:ext cx="130810" cy="128270"/>
            <a:chOff x="8972" y="3453"/>
            <a:chExt cx="206" cy="202"/>
          </a:xfrm>
        </p:grpSpPr>
        <p:sp>
          <p:nvSpPr>
            <p:cNvPr id="102" name="Овал 101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03" name="Овал 102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04" name="Группа 103"/>
          <p:cNvGrpSpPr/>
          <p:nvPr/>
        </p:nvGrpSpPr>
        <p:grpSpPr>
          <a:xfrm>
            <a:off x="6509385" y="2297430"/>
            <a:ext cx="130810" cy="128270"/>
            <a:chOff x="8972" y="3453"/>
            <a:chExt cx="206" cy="202"/>
          </a:xfrm>
        </p:grpSpPr>
        <p:sp>
          <p:nvSpPr>
            <p:cNvPr id="105" name="Овал 104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06" name="Овал 105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07" name="Группа 106"/>
          <p:cNvGrpSpPr/>
          <p:nvPr/>
        </p:nvGrpSpPr>
        <p:grpSpPr>
          <a:xfrm>
            <a:off x="5692140" y="2491740"/>
            <a:ext cx="130810" cy="128270"/>
            <a:chOff x="8972" y="3453"/>
            <a:chExt cx="206" cy="202"/>
          </a:xfrm>
        </p:grpSpPr>
        <p:sp>
          <p:nvSpPr>
            <p:cNvPr id="108" name="Овал 107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09" name="Овал 108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10" name="Группа 109"/>
          <p:cNvGrpSpPr/>
          <p:nvPr/>
        </p:nvGrpSpPr>
        <p:grpSpPr>
          <a:xfrm>
            <a:off x="5692140" y="2491740"/>
            <a:ext cx="130810" cy="128270"/>
            <a:chOff x="8972" y="3453"/>
            <a:chExt cx="206" cy="202"/>
          </a:xfrm>
        </p:grpSpPr>
        <p:sp>
          <p:nvSpPr>
            <p:cNvPr id="111" name="Овал 110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12" name="Овал 111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13" name="Группа 112"/>
          <p:cNvGrpSpPr/>
          <p:nvPr/>
        </p:nvGrpSpPr>
        <p:grpSpPr>
          <a:xfrm>
            <a:off x="5890895" y="2444750"/>
            <a:ext cx="130810" cy="128270"/>
            <a:chOff x="8972" y="3453"/>
            <a:chExt cx="206" cy="202"/>
          </a:xfrm>
        </p:grpSpPr>
        <p:sp>
          <p:nvSpPr>
            <p:cNvPr id="114" name="Овал 113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15" name="Овал 114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16" name="Группа 115"/>
          <p:cNvGrpSpPr/>
          <p:nvPr/>
        </p:nvGrpSpPr>
        <p:grpSpPr>
          <a:xfrm>
            <a:off x="5751195" y="2284730"/>
            <a:ext cx="130810" cy="128270"/>
            <a:chOff x="8972" y="3453"/>
            <a:chExt cx="206" cy="202"/>
          </a:xfrm>
        </p:grpSpPr>
        <p:sp>
          <p:nvSpPr>
            <p:cNvPr id="117" name="Овал 116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18" name="Овал 117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19" name="Группа 118"/>
          <p:cNvGrpSpPr/>
          <p:nvPr/>
        </p:nvGrpSpPr>
        <p:grpSpPr>
          <a:xfrm>
            <a:off x="5335905" y="2185035"/>
            <a:ext cx="130810" cy="128270"/>
            <a:chOff x="8972" y="3453"/>
            <a:chExt cx="206" cy="202"/>
          </a:xfrm>
        </p:grpSpPr>
        <p:sp>
          <p:nvSpPr>
            <p:cNvPr id="120" name="Овал 119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21" name="Овал 120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22" name="Группа 121"/>
          <p:cNvGrpSpPr/>
          <p:nvPr/>
        </p:nvGrpSpPr>
        <p:grpSpPr>
          <a:xfrm>
            <a:off x="5511800" y="2263775"/>
            <a:ext cx="130810" cy="128270"/>
            <a:chOff x="8972" y="3453"/>
            <a:chExt cx="206" cy="202"/>
          </a:xfrm>
        </p:grpSpPr>
        <p:sp>
          <p:nvSpPr>
            <p:cNvPr id="123" name="Овал 122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24" name="Овал 123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sp>
        <p:nvSpPr>
          <p:cNvPr id="125" name="Круговая стрелка 124"/>
          <p:cNvSpPr/>
          <p:nvPr/>
        </p:nvSpPr>
        <p:spPr>
          <a:xfrm rot="15060000">
            <a:off x="4721860" y="1763395"/>
            <a:ext cx="558800" cy="599440"/>
          </a:xfrm>
          <a:prstGeom prst="circular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>
              <a:solidFill>
                <a:schemeClr val="tx1"/>
              </a:solidFill>
            </a:endParaRPr>
          </a:p>
        </p:txBody>
      </p:sp>
      <p:sp>
        <p:nvSpPr>
          <p:cNvPr id="7" name="Стрелка вправо 6"/>
          <p:cNvSpPr/>
          <p:nvPr/>
        </p:nvSpPr>
        <p:spPr>
          <a:xfrm rot="4440000">
            <a:off x="6028690" y="1930400"/>
            <a:ext cx="386080" cy="170180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grpSp>
        <p:nvGrpSpPr>
          <p:cNvPr id="126" name="Группа 125"/>
          <p:cNvGrpSpPr/>
          <p:nvPr/>
        </p:nvGrpSpPr>
        <p:grpSpPr>
          <a:xfrm rot="19320000">
            <a:off x="5142865" y="3093720"/>
            <a:ext cx="130810" cy="128270"/>
            <a:chOff x="8972" y="3453"/>
            <a:chExt cx="206" cy="202"/>
          </a:xfrm>
        </p:grpSpPr>
        <p:sp>
          <p:nvSpPr>
            <p:cNvPr id="127" name="Овал 126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28" name="Овал 127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29" name="Группа 128"/>
          <p:cNvGrpSpPr/>
          <p:nvPr/>
        </p:nvGrpSpPr>
        <p:grpSpPr>
          <a:xfrm rot="19320000">
            <a:off x="5142865" y="3093720"/>
            <a:ext cx="130810" cy="128270"/>
            <a:chOff x="8972" y="3453"/>
            <a:chExt cx="206" cy="202"/>
          </a:xfrm>
        </p:grpSpPr>
        <p:sp>
          <p:nvSpPr>
            <p:cNvPr id="130" name="Овал 129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31" name="Овал 130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32" name="Группа 131"/>
          <p:cNvGrpSpPr/>
          <p:nvPr/>
        </p:nvGrpSpPr>
        <p:grpSpPr>
          <a:xfrm rot="19320000">
            <a:off x="5341620" y="3046730"/>
            <a:ext cx="130810" cy="128270"/>
            <a:chOff x="8972" y="3453"/>
            <a:chExt cx="206" cy="202"/>
          </a:xfrm>
        </p:grpSpPr>
        <p:sp>
          <p:nvSpPr>
            <p:cNvPr id="133" name="Овал 132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34" name="Овал 133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35" name="Группа 134"/>
          <p:cNvGrpSpPr/>
          <p:nvPr/>
        </p:nvGrpSpPr>
        <p:grpSpPr>
          <a:xfrm rot="19320000">
            <a:off x="5832475" y="3095625"/>
            <a:ext cx="130810" cy="128270"/>
            <a:chOff x="8972" y="3453"/>
            <a:chExt cx="206" cy="202"/>
          </a:xfrm>
        </p:grpSpPr>
        <p:sp>
          <p:nvSpPr>
            <p:cNvPr id="136" name="Овал 135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37" name="Овал 136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38" name="Группа 137"/>
          <p:cNvGrpSpPr/>
          <p:nvPr/>
        </p:nvGrpSpPr>
        <p:grpSpPr>
          <a:xfrm rot="19320000">
            <a:off x="5832475" y="3095625"/>
            <a:ext cx="130810" cy="128270"/>
            <a:chOff x="8972" y="3453"/>
            <a:chExt cx="206" cy="202"/>
          </a:xfrm>
        </p:grpSpPr>
        <p:sp>
          <p:nvSpPr>
            <p:cNvPr id="139" name="Овал 138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40" name="Овал 139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41" name="Группа 140"/>
          <p:cNvGrpSpPr/>
          <p:nvPr/>
        </p:nvGrpSpPr>
        <p:grpSpPr>
          <a:xfrm rot="19320000">
            <a:off x="6031230" y="3048635"/>
            <a:ext cx="130810" cy="128270"/>
            <a:chOff x="8972" y="3453"/>
            <a:chExt cx="206" cy="202"/>
          </a:xfrm>
        </p:grpSpPr>
        <p:sp>
          <p:nvSpPr>
            <p:cNvPr id="142" name="Овал 141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43" name="Овал 142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44" name="Группа 143"/>
          <p:cNvGrpSpPr/>
          <p:nvPr/>
        </p:nvGrpSpPr>
        <p:grpSpPr>
          <a:xfrm rot="19320000">
            <a:off x="6428105" y="3071495"/>
            <a:ext cx="130810" cy="128270"/>
            <a:chOff x="8972" y="3453"/>
            <a:chExt cx="206" cy="202"/>
          </a:xfrm>
        </p:grpSpPr>
        <p:sp>
          <p:nvSpPr>
            <p:cNvPr id="145" name="Овал 144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46" name="Овал 145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47" name="Группа 146"/>
          <p:cNvGrpSpPr/>
          <p:nvPr/>
        </p:nvGrpSpPr>
        <p:grpSpPr>
          <a:xfrm rot="19320000">
            <a:off x="6428105" y="3071495"/>
            <a:ext cx="130810" cy="128270"/>
            <a:chOff x="8972" y="3453"/>
            <a:chExt cx="206" cy="202"/>
          </a:xfrm>
        </p:grpSpPr>
        <p:sp>
          <p:nvSpPr>
            <p:cNvPr id="148" name="Овал 147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49" name="Овал 148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50" name="Группа 149"/>
          <p:cNvGrpSpPr/>
          <p:nvPr/>
        </p:nvGrpSpPr>
        <p:grpSpPr>
          <a:xfrm rot="19320000">
            <a:off x="6626860" y="3024505"/>
            <a:ext cx="130810" cy="128270"/>
            <a:chOff x="8972" y="3453"/>
            <a:chExt cx="206" cy="202"/>
          </a:xfrm>
        </p:grpSpPr>
        <p:sp>
          <p:nvSpPr>
            <p:cNvPr id="151" name="Овал 150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52" name="Овал 151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53" name="Группа 152"/>
          <p:cNvGrpSpPr/>
          <p:nvPr/>
        </p:nvGrpSpPr>
        <p:grpSpPr>
          <a:xfrm rot="19320000">
            <a:off x="5430520" y="3037840"/>
            <a:ext cx="130810" cy="128270"/>
            <a:chOff x="8972" y="3453"/>
            <a:chExt cx="206" cy="202"/>
          </a:xfrm>
        </p:grpSpPr>
        <p:sp>
          <p:nvSpPr>
            <p:cNvPr id="154" name="Овал 153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55" name="Овал 154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56" name="Группа 155"/>
          <p:cNvGrpSpPr/>
          <p:nvPr/>
        </p:nvGrpSpPr>
        <p:grpSpPr>
          <a:xfrm rot="19320000">
            <a:off x="5430520" y="3037840"/>
            <a:ext cx="130810" cy="128270"/>
            <a:chOff x="8972" y="3453"/>
            <a:chExt cx="206" cy="202"/>
          </a:xfrm>
        </p:grpSpPr>
        <p:sp>
          <p:nvSpPr>
            <p:cNvPr id="157" name="Овал 156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58" name="Овал 157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59" name="Группа 158"/>
          <p:cNvGrpSpPr/>
          <p:nvPr/>
        </p:nvGrpSpPr>
        <p:grpSpPr>
          <a:xfrm rot="19320000">
            <a:off x="5239385" y="3312160"/>
            <a:ext cx="130810" cy="128270"/>
            <a:chOff x="8972" y="3453"/>
            <a:chExt cx="206" cy="202"/>
          </a:xfrm>
        </p:grpSpPr>
        <p:sp>
          <p:nvSpPr>
            <p:cNvPr id="160" name="Овал 159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61" name="Овал 160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62" name="Группа 161"/>
          <p:cNvGrpSpPr/>
          <p:nvPr/>
        </p:nvGrpSpPr>
        <p:grpSpPr>
          <a:xfrm rot="19320000">
            <a:off x="5239385" y="3312160"/>
            <a:ext cx="130810" cy="128270"/>
            <a:chOff x="8972" y="3453"/>
            <a:chExt cx="206" cy="202"/>
          </a:xfrm>
        </p:grpSpPr>
        <p:sp>
          <p:nvSpPr>
            <p:cNvPr id="163" name="Овал 162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64" name="Овал 163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65" name="Группа 164"/>
          <p:cNvGrpSpPr/>
          <p:nvPr/>
        </p:nvGrpSpPr>
        <p:grpSpPr>
          <a:xfrm rot="19320000">
            <a:off x="5438140" y="3265170"/>
            <a:ext cx="130810" cy="128270"/>
            <a:chOff x="8972" y="3453"/>
            <a:chExt cx="206" cy="202"/>
          </a:xfrm>
        </p:grpSpPr>
        <p:sp>
          <p:nvSpPr>
            <p:cNvPr id="166" name="Овал 165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67" name="Овал 166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68" name="Группа 167"/>
          <p:cNvGrpSpPr/>
          <p:nvPr/>
        </p:nvGrpSpPr>
        <p:grpSpPr>
          <a:xfrm rot="19320000">
            <a:off x="5928995" y="3314065"/>
            <a:ext cx="130810" cy="128270"/>
            <a:chOff x="8972" y="3453"/>
            <a:chExt cx="206" cy="202"/>
          </a:xfrm>
        </p:grpSpPr>
        <p:sp>
          <p:nvSpPr>
            <p:cNvPr id="169" name="Овал 168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70" name="Овал 169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71" name="Группа 170"/>
          <p:cNvGrpSpPr/>
          <p:nvPr/>
        </p:nvGrpSpPr>
        <p:grpSpPr>
          <a:xfrm rot="19320000">
            <a:off x="5928995" y="3314065"/>
            <a:ext cx="130810" cy="128270"/>
            <a:chOff x="8972" y="3453"/>
            <a:chExt cx="206" cy="202"/>
          </a:xfrm>
        </p:grpSpPr>
        <p:sp>
          <p:nvSpPr>
            <p:cNvPr id="172" name="Овал 171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73" name="Овал 172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74" name="Группа 173"/>
          <p:cNvGrpSpPr/>
          <p:nvPr/>
        </p:nvGrpSpPr>
        <p:grpSpPr>
          <a:xfrm rot="19320000">
            <a:off x="6127750" y="3267075"/>
            <a:ext cx="130810" cy="128270"/>
            <a:chOff x="8972" y="3453"/>
            <a:chExt cx="206" cy="202"/>
          </a:xfrm>
        </p:grpSpPr>
        <p:sp>
          <p:nvSpPr>
            <p:cNvPr id="175" name="Овал 174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76" name="Овал 175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77" name="Группа 176"/>
          <p:cNvGrpSpPr/>
          <p:nvPr/>
        </p:nvGrpSpPr>
        <p:grpSpPr>
          <a:xfrm rot="19320000">
            <a:off x="6524625" y="3289935"/>
            <a:ext cx="130810" cy="128270"/>
            <a:chOff x="8972" y="3453"/>
            <a:chExt cx="206" cy="202"/>
          </a:xfrm>
        </p:grpSpPr>
        <p:sp>
          <p:nvSpPr>
            <p:cNvPr id="178" name="Овал 177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79" name="Овал 178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80" name="Группа 179"/>
          <p:cNvGrpSpPr/>
          <p:nvPr/>
        </p:nvGrpSpPr>
        <p:grpSpPr>
          <a:xfrm rot="19320000">
            <a:off x="6524625" y="3289935"/>
            <a:ext cx="130810" cy="128270"/>
            <a:chOff x="8972" y="3453"/>
            <a:chExt cx="206" cy="202"/>
          </a:xfrm>
        </p:grpSpPr>
        <p:sp>
          <p:nvSpPr>
            <p:cNvPr id="181" name="Овал 180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82" name="Овал 181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83" name="Группа 182"/>
          <p:cNvGrpSpPr/>
          <p:nvPr/>
        </p:nvGrpSpPr>
        <p:grpSpPr>
          <a:xfrm rot="19320000">
            <a:off x="6723380" y="3242945"/>
            <a:ext cx="130810" cy="128270"/>
            <a:chOff x="8972" y="3453"/>
            <a:chExt cx="206" cy="202"/>
          </a:xfrm>
        </p:grpSpPr>
        <p:sp>
          <p:nvSpPr>
            <p:cNvPr id="184" name="Овал 183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85" name="Овал 184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86" name="Группа 185"/>
          <p:cNvGrpSpPr/>
          <p:nvPr/>
        </p:nvGrpSpPr>
        <p:grpSpPr>
          <a:xfrm rot="19320000">
            <a:off x="5527040" y="3256280"/>
            <a:ext cx="130810" cy="128270"/>
            <a:chOff x="8972" y="3453"/>
            <a:chExt cx="206" cy="202"/>
          </a:xfrm>
        </p:grpSpPr>
        <p:sp>
          <p:nvSpPr>
            <p:cNvPr id="187" name="Овал 186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88" name="Овал 187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89" name="Группа 188"/>
          <p:cNvGrpSpPr/>
          <p:nvPr/>
        </p:nvGrpSpPr>
        <p:grpSpPr>
          <a:xfrm rot="19320000">
            <a:off x="5527040" y="3256280"/>
            <a:ext cx="130810" cy="128270"/>
            <a:chOff x="8972" y="3453"/>
            <a:chExt cx="206" cy="202"/>
          </a:xfrm>
        </p:grpSpPr>
        <p:sp>
          <p:nvSpPr>
            <p:cNvPr id="190" name="Овал 189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91" name="Овал 190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92" name="Группа 191"/>
          <p:cNvGrpSpPr/>
          <p:nvPr/>
        </p:nvGrpSpPr>
        <p:grpSpPr>
          <a:xfrm rot="19320000">
            <a:off x="5213985" y="3576320"/>
            <a:ext cx="130810" cy="128270"/>
            <a:chOff x="8972" y="3453"/>
            <a:chExt cx="206" cy="202"/>
          </a:xfrm>
        </p:grpSpPr>
        <p:sp>
          <p:nvSpPr>
            <p:cNvPr id="193" name="Овал 192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94" name="Овал 193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95" name="Группа 194"/>
          <p:cNvGrpSpPr/>
          <p:nvPr/>
        </p:nvGrpSpPr>
        <p:grpSpPr>
          <a:xfrm rot="19320000">
            <a:off x="5213985" y="3576320"/>
            <a:ext cx="130810" cy="128270"/>
            <a:chOff x="8972" y="3453"/>
            <a:chExt cx="206" cy="202"/>
          </a:xfrm>
        </p:grpSpPr>
        <p:sp>
          <p:nvSpPr>
            <p:cNvPr id="196" name="Овал 195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97" name="Овал 196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98" name="Группа 197"/>
          <p:cNvGrpSpPr/>
          <p:nvPr/>
        </p:nvGrpSpPr>
        <p:grpSpPr>
          <a:xfrm rot="19320000">
            <a:off x="5412740" y="3529330"/>
            <a:ext cx="130810" cy="128270"/>
            <a:chOff x="8972" y="3453"/>
            <a:chExt cx="206" cy="202"/>
          </a:xfrm>
        </p:grpSpPr>
        <p:sp>
          <p:nvSpPr>
            <p:cNvPr id="199" name="Овал 198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00" name="Овал 199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01" name="Группа 200"/>
          <p:cNvGrpSpPr/>
          <p:nvPr/>
        </p:nvGrpSpPr>
        <p:grpSpPr>
          <a:xfrm rot="19320000">
            <a:off x="5903595" y="3578225"/>
            <a:ext cx="130810" cy="128270"/>
            <a:chOff x="8972" y="3453"/>
            <a:chExt cx="206" cy="202"/>
          </a:xfrm>
        </p:grpSpPr>
        <p:sp>
          <p:nvSpPr>
            <p:cNvPr id="202" name="Овал 201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03" name="Овал 202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04" name="Группа 203"/>
          <p:cNvGrpSpPr/>
          <p:nvPr/>
        </p:nvGrpSpPr>
        <p:grpSpPr>
          <a:xfrm rot="19320000">
            <a:off x="5903595" y="3578225"/>
            <a:ext cx="130810" cy="128270"/>
            <a:chOff x="8972" y="3453"/>
            <a:chExt cx="206" cy="202"/>
          </a:xfrm>
        </p:grpSpPr>
        <p:sp>
          <p:nvSpPr>
            <p:cNvPr id="205" name="Овал 204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06" name="Овал 205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07" name="Группа 206"/>
          <p:cNvGrpSpPr/>
          <p:nvPr/>
        </p:nvGrpSpPr>
        <p:grpSpPr>
          <a:xfrm rot="19320000">
            <a:off x="6102350" y="3531235"/>
            <a:ext cx="130810" cy="128270"/>
            <a:chOff x="8972" y="3453"/>
            <a:chExt cx="206" cy="202"/>
          </a:xfrm>
        </p:grpSpPr>
        <p:sp>
          <p:nvSpPr>
            <p:cNvPr id="208" name="Овал 207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09" name="Овал 208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10" name="Группа 209"/>
          <p:cNvGrpSpPr/>
          <p:nvPr/>
        </p:nvGrpSpPr>
        <p:grpSpPr>
          <a:xfrm rot="19320000">
            <a:off x="6499225" y="3554095"/>
            <a:ext cx="130810" cy="128270"/>
            <a:chOff x="8972" y="3453"/>
            <a:chExt cx="206" cy="202"/>
          </a:xfrm>
        </p:grpSpPr>
        <p:sp>
          <p:nvSpPr>
            <p:cNvPr id="211" name="Овал 210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12" name="Овал 211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13" name="Группа 212"/>
          <p:cNvGrpSpPr/>
          <p:nvPr/>
        </p:nvGrpSpPr>
        <p:grpSpPr>
          <a:xfrm rot="19320000">
            <a:off x="6499225" y="3554095"/>
            <a:ext cx="130810" cy="128270"/>
            <a:chOff x="8972" y="3453"/>
            <a:chExt cx="206" cy="202"/>
          </a:xfrm>
        </p:grpSpPr>
        <p:sp>
          <p:nvSpPr>
            <p:cNvPr id="214" name="Овал 213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15" name="Овал 214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16" name="Группа 215"/>
          <p:cNvGrpSpPr/>
          <p:nvPr/>
        </p:nvGrpSpPr>
        <p:grpSpPr>
          <a:xfrm rot="19320000">
            <a:off x="6697980" y="3507105"/>
            <a:ext cx="130810" cy="128270"/>
            <a:chOff x="8972" y="3453"/>
            <a:chExt cx="206" cy="202"/>
          </a:xfrm>
        </p:grpSpPr>
        <p:sp>
          <p:nvSpPr>
            <p:cNvPr id="217" name="Овал 216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18" name="Овал 217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19" name="Группа 218"/>
          <p:cNvGrpSpPr/>
          <p:nvPr/>
        </p:nvGrpSpPr>
        <p:grpSpPr>
          <a:xfrm rot="19320000">
            <a:off x="5501640" y="3520440"/>
            <a:ext cx="130810" cy="128270"/>
            <a:chOff x="8972" y="3453"/>
            <a:chExt cx="206" cy="202"/>
          </a:xfrm>
        </p:grpSpPr>
        <p:sp>
          <p:nvSpPr>
            <p:cNvPr id="220" name="Овал 219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21" name="Овал 220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22" name="Группа 221"/>
          <p:cNvGrpSpPr/>
          <p:nvPr/>
        </p:nvGrpSpPr>
        <p:grpSpPr>
          <a:xfrm rot="19320000">
            <a:off x="5501640" y="3520440"/>
            <a:ext cx="130810" cy="128270"/>
            <a:chOff x="8972" y="3453"/>
            <a:chExt cx="206" cy="202"/>
          </a:xfrm>
        </p:grpSpPr>
        <p:sp>
          <p:nvSpPr>
            <p:cNvPr id="223" name="Овал 222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24" name="Овал 223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pic>
        <p:nvPicPr>
          <p:cNvPr id="225" name="Изображение 224"/>
          <p:cNvPicPr>
            <a:picLocks noChangeAspect="1"/>
          </p:cNvPicPr>
          <p:nvPr/>
        </p:nvPicPr>
        <p:blipFill>
          <a:blip r:embed="rId2">
            <a:lum bright="18000"/>
          </a:blip>
          <a:stretch>
            <a:fillRect/>
          </a:stretch>
        </p:blipFill>
        <p:spPr>
          <a:xfrm rot="5400000">
            <a:off x="4973955" y="3298825"/>
            <a:ext cx="1684655" cy="3632200"/>
          </a:xfrm>
          <a:prstGeom prst="rect">
            <a:avLst/>
          </a:prstGeom>
        </p:spPr>
      </p:pic>
      <p:sp>
        <p:nvSpPr>
          <p:cNvPr id="227" name="Текстовое поле 226"/>
          <p:cNvSpPr txBox="1"/>
          <p:nvPr/>
        </p:nvSpPr>
        <p:spPr>
          <a:xfrm>
            <a:off x="4000500" y="3812540"/>
            <a:ext cx="36341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ru-RU" sz="2400"/>
              <a:t>Наши дни</a:t>
            </a:r>
            <a:endParaRPr lang="ru-RU" altLang="ru-RU" sz="2400"/>
          </a:p>
        </p:txBody>
      </p:sp>
      <p:grpSp>
        <p:nvGrpSpPr>
          <p:cNvPr id="228" name="Группа 227"/>
          <p:cNvGrpSpPr/>
          <p:nvPr/>
        </p:nvGrpSpPr>
        <p:grpSpPr>
          <a:xfrm rot="18660000">
            <a:off x="5713730" y="4374515"/>
            <a:ext cx="130810" cy="128270"/>
            <a:chOff x="8972" y="3453"/>
            <a:chExt cx="206" cy="202"/>
          </a:xfrm>
        </p:grpSpPr>
        <p:sp>
          <p:nvSpPr>
            <p:cNvPr id="229" name="Овал 228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30" name="Овал 229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31" name="Группа 230"/>
          <p:cNvGrpSpPr/>
          <p:nvPr/>
        </p:nvGrpSpPr>
        <p:grpSpPr>
          <a:xfrm rot="18660000">
            <a:off x="5713730" y="4374515"/>
            <a:ext cx="130810" cy="128270"/>
            <a:chOff x="8972" y="3453"/>
            <a:chExt cx="206" cy="202"/>
          </a:xfrm>
        </p:grpSpPr>
        <p:sp>
          <p:nvSpPr>
            <p:cNvPr id="232" name="Овал 231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33" name="Овал 232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34" name="Группа 233"/>
          <p:cNvGrpSpPr/>
          <p:nvPr/>
        </p:nvGrpSpPr>
        <p:grpSpPr>
          <a:xfrm rot="18660000">
            <a:off x="5912485" y="4327525"/>
            <a:ext cx="130810" cy="128270"/>
            <a:chOff x="8972" y="3453"/>
            <a:chExt cx="206" cy="202"/>
          </a:xfrm>
        </p:grpSpPr>
        <p:sp>
          <p:nvSpPr>
            <p:cNvPr id="235" name="Овал 234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36" name="Овал 235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37" name="Группа 236"/>
          <p:cNvGrpSpPr/>
          <p:nvPr/>
        </p:nvGrpSpPr>
        <p:grpSpPr>
          <a:xfrm rot="18660000">
            <a:off x="5810250" y="4592955"/>
            <a:ext cx="130810" cy="128270"/>
            <a:chOff x="8972" y="3453"/>
            <a:chExt cx="206" cy="202"/>
          </a:xfrm>
        </p:grpSpPr>
        <p:sp>
          <p:nvSpPr>
            <p:cNvPr id="238" name="Овал 237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39" name="Овал 238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40" name="Группа 239"/>
          <p:cNvGrpSpPr/>
          <p:nvPr/>
        </p:nvGrpSpPr>
        <p:grpSpPr>
          <a:xfrm rot="18660000">
            <a:off x="5810250" y="4592955"/>
            <a:ext cx="130810" cy="128270"/>
            <a:chOff x="8972" y="3453"/>
            <a:chExt cx="206" cy="202"/>
          </a:xfrm>
        </p:grpSpPr>
        <p:sp>
          <p:nvSpPr>
            <p:cNvPr id="241" name="Овал 240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42" name="Овал 241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43" name="Группа 242"/>
          <p:cNvGrpSpPr/>
          <p:nvPr/>
        </p:nvGrpSpPr>
        <p:grpSpPr>
          <a:xfrm rot="18660000">
            <a:off x="6009005" y="4545965"/>
            <a:ext cx="130810" cy="128270"/>
            <a:chOff x="8972" y="3453"/>
            <a:chExt cx="206" cy="202"/>
          </a:xfrm>
        </p:grpSpPr>
        <p:sp>
          <p:nvSpPr>
            <p:cNvPr id="244" name="Овал 243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45" name="Овал 244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46" name="Группа 245"/>
          <p:cNvGrpSpPr/>
          <p:nvPr/>
        </p:nvGrpSpPr>
        <p:grpSpPr>
          <a:xfrm rot="18660000">
            <a:off x="5784850" y="4857115"/>
            <a:ext cx="130810" cy="128270"/>
            <a:chOff x="8972" y="3453"/>
            <a:chExt cx="206" cy="202"/>
          </a:xfrm>
        </p:grpSpPr>
        <p:sp>
          <p:nvSpPr>
            <p:cNvPr id="247" name="Овал 246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48" name="Овал 247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49" name="Группа 248"/>
          <p:cNvGrpSpPr/>
          <p:nvPr/>
        </p:nvGrpSpPr>
        <p:grpSpPr>
          <a:xfrm rot="18660000">
            <a:off x="5784850" y="4857115"/>
            <a:ext cx="130810" cy="128270"/>
            <a:chOff x="8972" y="3453"/>
            <a:chExt cx="206" cy="202"/>
          </a:xfrm>
        </p:grpSpPr>
        <p:sp>
          <p:nvSpPr>
            <p:cNvPr id="250" name="Овал 249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51" name="Овал 250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52" name="Группа 251"/>
          <p:cNvGrpSpPr/>
          <p:nvPr/>
        </p:nvGrpSpPr>
        <p:grpSpPr>
          <a:xfrm rot="18660000">
            <a:off x="5983605" y="4810125"/>
            <a:ext cx="130810" cy="128270"/>
            <a:chOff x="8972" y="3453"/>
            <a:chExt cx="206" cy="202"/>
          </a:xfrm>
        </p:grpSpPr>
        <p:sp>
          <p:nvSpPr>
            <p:cNvPr id="253" name="Овал 252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54" name="Овал 253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55" name="Группа 254"/>
          <p:cNvGrpSpPr/>
          <p:nvPr/>
        </p:nvGrpSpPr>
        <p:grpSpPr>
          <a:xfrm rot="19320000">
            <a:off x="4764405" y="4453255"/>
            <a:ext cx="130810" cy="128270"/>
            <a:chOff x="8972" y="3453"/>
            <a:chExt cx="206" cy="202"/>
          </a:xfrm>
        </p:grpSpPr>
        <p:sp>
          <p:nvSpPr>
            <p:cNvPr id="256" name="Овал 255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57" name="Овал 256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58" name="Группа 257"/>
          <p:cNvGrpSpPr/>
          <p:nvPr/>
        </p:nvGrpSpPr>
        <p:grpSpPr>
          <a:xfrm rot="19320000">
            <a:off x="4764405" y="4453255"/>
            <a:ext cx="130810" cy="128270"/>
            <a:chOff x="8972" y="3453"/>
            <a:chExt cx="206" cy="202"/>
          </a:xfrm>
        </p:grpSpPr>
        <p:sp>
          <p:nvSpPr>
            <p:cNvPr id="259" name="Овал 258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60" name="Овал 259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61" name="Группа 260"/>
          <p:cNvGrpSpPr/>
          <p:nvPr/>
        </p:nvGrpSpPr>
        <p:grpSpPr>
          <a:xfrm rot="19320000">
            <a:off x="4963160" y="4406265"/>
            <a:ext cx="130810" cy="128270"/>
            <a:chOff x="8972" y="3453"/>
            <a:chExt cx="206" cy="202"/>
          </a:xfrm>
        </p:grpSpPr>
        <p:sp>
          <p:nvSpPr>
            <p:cNvPr id="262" name="Овал 261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63" name="Овал 262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64" name="Группа 263"/>
          <p:cNvGrpSpPr/>
          <p:nvPr/>
        </p:nvGrpSpPr>
        <p:grpSpPr>
          <a:xfrm rot="19320000">
            <a:off x="4860925" y="4671695"/>
            <a:ext cx="130810" cy="128270"/>
            <a:chOff x="8972" y="3453"/>
            <a:chExt cx="206" cy="202"/>
          </a:xfrm>
        </p:grpSpPr>
        <p:sp>
          <p:nvSpPr>
            <p:cNvPr id="265" name="Овал 264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66" name="Овал 265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67" name="Группа 266"/>
          <p:cNvGrpSpPr/>
          <p:nvPr/>
        </p:nvGrpSpPr>
        <p:grpSpPr>
          <a:xfrm rot="19320000">
            <a:off x="4860925" y="4671695"/>
            <a:ext cx="130810" cy="128270"/>
            <a:chOff x="8972" y="3453"/>
            <a:chExt cx="206" cy="202"/>
          </a:xfrm>
        </p:grpSpPr>
        <p:sp>
          <p:nvSpPr>
            <p:cNvPr id="268" name="Овал 267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69" name="Овал 268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70" name="Группа 269"/>
          <p:cNvGrpSpPr/>
          <p:nvPr/>
        </p:nvGrpSpPr>
        <p:grpSpPr>
          <a:xfrm rot="19320000">
            <a:off x="5059680" y="4624705"/>
            <a:ext cx="130810" cy="128270"/>
            <a:chOff x="8972" y="3453"/>
            <a:chExt cx="206" cy="202"/>
          </a:xfrm>
        </p:grpSpPr>
        <p:sp>
          <p:nvSpPr>
            <p:cNvPr id="271" name="Овал 270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72" name="Овал 271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73" name="Группа 272"/>
          <p:cNvGrpSpPr/>
          <p:nvPr/>
        </p:nvGrpSpPr>
        <p:grpSpPr>
          <a:xfrm rot="19320000">
            <a:off x="4835525" y="4935855"/>
            <a:ext cx="130810" cy="128270"/>
            <a:chOff x="8972" y="3453"/>
            <a:chExt cx="206" cy="202"/>
          </a:xfrm>
        </p:grpSpPr>
        <p:sp>
          <p:nvSpPr>
            <p:cNvPr id="274" name="Овал 273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75" name="Овал 274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76" name="Группа 275"/>
          <p:cNvGrpSpPr/>
          <p:nvPr/>
        </p:nvGrpSpPr>
        <p:grpSpPr>
          <a:xfrm rot="19320000">
            <a:off x="4835525" y="4935855"/>
            <a:ext cx="130810" cy="128270"/>
            <a:chOff x="8972" y="3453"/>
            <a:chExt cx="206" cy="202"/>
          </a:xfrm>
        </p:grpSpPr>
        <p:sp>
          <p:nvSpPr>
            <p:cNvPr id="277" name="Овал 276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78" name="Овал 277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279" name="Группа 278"/>
          <p:cNvGrpSpPr/>
          <p:nvPr/>
        </p:nvGrpSpPr>
        <p:grpSpPr>
          <a:xfrm rot="19320000">
            <a:off x="5034280" y="4888865"/>
            <a:ext cx="130810" cy="128270"/>
            <a:chOff x="8972" y="3453"/>
            <a:chExt cx="206" cy="202"/>
          </a:xfrm>
        </p:grpSpPr>
        <p:sp>
          <p:nvSpPr>
            <p:cNvPr id="280" name="Овал 279"/>
            <p:cNvSpPr/>
            <p:nvPr/>
          </p:nvSpPr>
          <p:spPr>
            <a:xfrm>
              <a:off x="8972" y="3453"/>
              <a:ext cx="206" cy="203"/>
            </a:xfrm>
            <a:prstGeom prst="ellipse">
              <a:avLst/>
            </a:prstGeom>
            <a:solidFill>
              <a:srgbClr val="FF6600"/>
            </a:solidFill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81" name="Овал 280"/>
            <p:cNvSpPr/>
            <p:nvPr/>
          </p:nvSpPr>
          <p:spPr>
            <a:xfrm>
              <a:off x="9008" y="3489"/>
              <a:ext cx="77" cy="90"/>
            </a:xfrm>
            <a:prstGeom prst="ellipse">
              <a:avLst/>
            </a:prstGeom>
            <a:solidFill>
              <a:schemeClr val="tx1"/>
            </a:solidFill>
            <a:ln w="12700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sp>
        <p:nvSpPr>
          <p:cNvPr id="283" name="Стрелка вправо 282"/>
          <p:cNvSpPr/>
          <p:nvPr/>
        </p:nvSpPr>
        <p:spPr>
          <a:xfrm rot="18240000">
            <a:off x="5466715" y="4655820"/>
            <a:ext cx="386080" cy="15811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282" name="Стрелка вправо 281"/>
          <p:cNvSpPr/>
          <p:nvPr/>
        </p:nvSpPr>
        <p:spPr>
          <a:xfrm rot="1500000">
            <a:off x="5217795" y="4732020"/>
            <a:ext cx="386080" cy="15811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284" name="Стрелка вправо 283"/>
          <p:cNvSpPr/>
          <p:nvPr/>
        </p:nvSpPr>
        <p:spPr>
          <a:xfrm rot="4260000">
            <a:off x="5939155" y="5067935"/>
            <a:ext cx="386080" cy="158115"/>
          </a:xfrm>
          <a:prstGeom prst="righ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285" name="Стрелка вправо 284"/>
          <p:cNvSpPr/>
          <p:nvPr/>
        </p:nvSpPr>
        <p:spPr>
          <a:xfrm rot="5400000">
            <a:off x="6346825" y="2360295"/>
            <a:ext cx="3411855" cy="207645"/>
          </a:xfrm>
          <a:prstGeom prst="rightArrow">
            <a:avLst/>
          </a:prstGeom>
          <a:solidFill>
            <a:srgbClr val="20202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286" name="Текстовое поле 285"/>
          <p:cNvSpPr txBox="1"/>
          <p:nvPr/>
        </p:nvSpPr>
        <p:spPr>
          <a:xfrm rot="16200000">
            <a:off x="6163945" y="2226310"/>
            <a:ext cx="33972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ru-RU" sz="2400"/>
              <a:t>Время</a:t>
            </a:r>
            <a:endParaRPr lang="ru-RU" altLang="ru-RU"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Замещающее содержимое 2"/>
          <p:cNvPicPr>
            <a:picLocks noChangeAspect="1"/>
          </p:cNvPicPr>
          <p:nvPr>
            <p:ph sz="quarter" idx="13"/>
          </p:nvPr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t="8066" b="8066"/>
          <a:stretch>
            <a:fillRect/>
          </a:stretch>
        </p:blipFill>
        <p:spPr>
          <a:xfrm rot="20940000">
            <a:off x="1951990" y="3330575"/>
            <a:ext cx="3259455" cy="1722755"/>
          </a:xfrm>
        </p:spPr>
      </p:pic>
      <p:grpSp>
        <p:nvGrpSpPr>
          <p:cNvPr id="141" name="Группа 140"/>
          <p:cNvGrpSpPr/>
          <p:nvPr/>
        </p:nvGrpSpPr>
        <p:grpSpPr>
          <a:xfrm>
            <a:off x="2397125" y="1336675"/>
            <a:ext cx="7501890" cy="3513455"/>
            <a:chOff x="96" y="1168"/>
            <a:chExt cx="11814" cy="5533"/>
          </a:xfrm>
        </p:grpSpPr>
        <p:grpSp>
          <p:nvGrpSpPr>
            <p:cNvPr id="126" name="Группа 125"/>
            <p:cNvGrpSpPr/>
            <p:nvPr/>
          </p:nvGrpSpPr>
          <p:grpSpPr>
            <a:xfrm rot="19320000">
              <a:off x="5496" y="4754"/>
              <a:ext cx="206" cy="202"/>
              <a:chOff x="8972" y="3453"/>
              <a:chExt cx="206" cy="202"/>
            </a:xfrm>
          </p:grpSpPr>
          <p:sp>
            <p:nvSpPr>
              <p:cNvPr id="127" name="Овал 126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28" name="Овал 127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129" name="Группа 128"/>
            <p:cNvGrpSpPr/>
            <p:nvPr/>
          </p:nvGrpSpPr>
          <p:grpSpPr>
            <a:xfrm rot="19320000">
              <a:off x="5496" y="4754"/>
              <a:ext cx="206" cy="202"/>
              <a:chOff x="8972" y="3453"/>
              <a:chExt cx="206" cy="202"/>
            </a:xfrm>
          </p:grpSpPr>
          <p:sp>
            <p:nvSpPr>
              <p:cNvPr id="130" name="Овал 129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31" name="Овал 130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132" name="Группа 131"/>
            <p:cNvGrpSpPr/>
            <p:nvPr/>
          </p:nvGrpSpPr>
          <p:grpSpPr>
            <a:xfrm rot="19320000">
              <a:off x="5809" y="4680"/>
              <a:ext cx="206" cy="202"/>
              <a:chOff x="8972" y="3453"/>
              <a:chExt cx="206" cy="202"/>
            </a:xfrm>
          </p:grpSpPr>
          <p:sp>
            <p:nvSpPr>
              <p:cNvPr id="133" name="Овал 132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34" name="Овал 133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153" name="Группа 152"/>
            <p:cNvGrpSpPr/>
            <p:nvPr/>
          </p:nvGrpSpPr>
          <p:grpSpPr>
            <a:xfrm rot="19320000">
              <a:off x="5725" y="5386"/>
              <a:ext cx="206" cy="202"/>
              <a:chOff x="8972" y="3453"/>
              <a:chExt cx="206" cy="202"/>
            </a:xfrm>
          </p:grpSpPr>
          <p:sp>
            <p:nvSpPr>
              <p:cNvPr id="154" name="Овал 153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55" name="Овал 154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156" name="Группа 155"/>
            <p:cNvGrpSpPr/>
            <p:nvPr/>
          </p:nvGrpSpPr>
          <p:grpSpPr>
            <a:xfrm rot="19320000">
              <a:off x="5597" y="4362"/>
              <a:ext cx="206" cy="202"/>
              <a:chOff x="8972" y="3453"/>
              <a:chExt cx="206" cy="202"/>
            </a:xfrm>
          </p:grpSpPr>
          <p:sp>
            <p:nvSpPr>
              <p:cNvPr id="157" name="Овал 156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58" name="Овал 157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159" name="Группа 158"/>
            <p:cNvGrpSpPr/>
            <p:nvPr/>
          </p:nvGrpSpPr>
          <p:grpSpPr>
            <a:xfrm rot="19320000">
              <a:off x="5648" y="5098"/>
              <a:ext cx="206" cy="202"/>
              <a:chOff x="8972" y="3453"/>
              <a:chExt cx="206" cy="202"/>
            </a:xfrm>
          </p:grpSpPr>
          <p:sp>
            <p:nvSpPr>
              <p:cNvPr id="160" name="Овал 159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61" name="Овал 160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162" name="Группа 161"/>
            <p:cNvGrpSpPr/>
            <p:nvPr/>
          </p:nvGrpSpPr>
          <p:grpSpPr>
            <a:xfrm rot="19320000">
              <a:off x="5648" y="5098"/>
              <a:ext cx="206" cy="202"/>
              <a:chOff x="8972" y="3453"/>
              <a:chExt cx="206" cy="202"/>
            </a:xfrm>
          </p:grpSpPr>
          <p:sp>
            <p:nvSpPr>
              <p:cNvPr id="163" name="Овал 162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64" name="Овал 163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165" name="Группа 164"/>
            <p:cNvGrpSpPr/>
            <p:nvPr/>
          </p:nvGrpSpPr>
          <p:grpSpPr>
            <a:xfrm rot="19320000">
              <a:off x="5961" y="5024"/>
              <a:ext cx="206" cy="202"/>
              <a:chOff x="8972" y="3453"/>
              <a:chExt cx="206" cy="202"/>
            </a:xfrm>
          </p:grpSpPr>
          <p:sp>
            <p:nvSpPr>
              <p:cNvPr id="166" name="Овал 165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67" name="Овал 166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186" name="Группа 185"/>
            <p:cNvGrpSpPr/>
            <p:nvPr/>
          </p:nvGrpSpPr>
          <p:grpSpPr>
            <a:xfrm rot="19320000">
              <a:off x="6101" y="5010"/>
              <a:ext cx="206" cy="202"/>
              <a:chOff x="8972" y="3453"/>
              <a:chExt cx="206" cy="202"/>
            </a:xfrm>
          </p:grpSpPr>
          <p:sp>
            <p:nvSpPr>
              <p:cNvPr id="187" name="Овал 186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88" name="Овал 187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189" name="Группа 188"/>
            <p:cNvGrpSpPr/>
            <p:nvPr/>
          </p:nvGrpSpPr>
          <p:grpSpPr>
            <a:xfrm rot="19320000">
              <a:off x="6101" y="5010"/>
              <a:ext cx="206" cy="202"/>
              <a:chOff x="8972" y="3453"/>
              <a:chExt cx="206" cy="202"/>
            </a:xfrm>
          </p:grpSpPr>
          <p:sp>
            <p:nvSpPr>
              <p:cNvPr id="190" name="Овал 189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91" name="Овал 190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219" name="Группа 218"/>
            <p:cNvGrpSpPr/>
            <p:nvPr/>
          </p:nvGrpSpPr>
          <p:grpSpPr>
            <a:xfrm rot="19320000">
              <a:off x="6061" y="5426"/>
              <a:ext cx="206" cy="202"/>
              <a:chOff x="8972" y="3453"/>
              <a:chExt cx="206" cy="202"/>
            </a:xfrm>
          </p:grpSpPr>
          <p:sp>
            <p:nvSpPr>
              <p:cNvPr id="220" name="Овал 219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221" name="Овал 220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222" name="Группа 221"/>
            <p:cNvGrpSpPr/>
            <p:nvPr/>
          </p:nvGrpSpPr>
          <p:grpSpPr>
            <a:xfrm rot="19320000">
              <a:off x="6061" y="5426"/>
              <a:ext cx="206" cy="202"/>
              <a:chOff x="8972" y="3453"/>
              <a:chExt cx="206" cy="202"/>
            </a:xfrm>
          </p:grpSpPr>
          <p:sp>
            <p:nvSpPr>
              <p:cNvPr id="223" name="Овал 222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224" name="Овал 223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pic>
          <p:nvPicPr>
            <p:cNvPr id="4" name="Замещающее содержимое 2"/>
            <p:cNvPicPr>
              <a:picLocks noChangeAspect="1"/>
            </p:cNvPicPr>
            <p:nvPr/>
          </p:nvPicPr>
          <p:blipFill>
            <a:blip r:embed="rId1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rcRect t="8066" b="8066"/>
            <a:stretch>
              <a:fillRect/>
            </a:stretch>
          </p:blipFill>
          <p:spPr>
            <a:xfrm>
              <a:off x="5618" y="1359"/>
              <a:ext cx="3996" cy="2112"/>
            </a:xfrm>
            <a:prstGeom prst="rect">
              <a:avLst/>
            </a:prstGeom>
          </p:spPr>
        </p:pic>
        <p:pic>
          <p:nvPicPr>
            <p:cNvPr id="6" name="Замещающее содержимое 2"/>
            <p:cNvPicPr>
              <a:picLocks noChangeAspect="1"/>
            </p:cNvPicPr>
            <p:nvPr/>
          </p:nvPicPr>
          <p:blipFill>
            <a:blip r:embed="rId1">
              <a:clrChange>
                <a:clrFrom>
                  <a:srgbClr val="FFFFFF">
                    <a:alpha val="100000"/>
                  </a:srgbClr>
                </a:clrFrom>
                <a:clrTo>
                  <a:srgbClr val="FFFFFF">
                    <a:alpha val="100000"/>
                    <a:alpha val="0"/>
                  </a:srgbClr>
                </a:clrTo>
              </a:clrChange>
            </a:blip>
            <a:srcRect t="8066" b="8066"/>
            <a:stretch>
              <a:fillRect/>
            </a:stretch>
          </p:blipFill>
          <p:spPr>
            <a:xfrm>
              <a:off x="6051" y="4589"/>
              <a:ext cx="3996" cy="2112"/>
            </a:xfrm>
            <a:prstGeom prst="rect">
              <a:avLst/>
            </a:prstGeom>
          </p:spPr>
        </p:pic>
        <p:grpSp>
          <p:nvGrpSpPr>
            <p:cNvPr id="8" name="Группа 7"/>
            <p:cNvGrpSpPr/>
            <p:nvPr/>
          </p:nvGrpSpPr>
          <p:grpSpPr>
            <a:xfrm rot="19320000">
              <a:off x="9483" y="1640"/>
              <a:ext cx="206" cy="202"/>
              <a:chOff x="8972" y="3453"/>
              <a:chExt cx="206" cy="202"/>
            </a:xfrm>
          </p:grpSpPr>
          <p:sp>
            <p:nvSpPr>
              <p:cNvPr id="9" name="Овал 8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0" name="Овал 9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11" name="Группа 10"/>
            <p:cNvGrpSpPr/>
            <p:nvPr/>
          </p:nvGrpSpPr>
          <p:grpSpPr>
            <a:xfrm rot="19320000">
              <a:off x="9483" y="1640"/>
              <a:ext cx="206" cy="202"/>
              <a:chOff x="8972" y="3453"/>
              <a:chExt cx="206" cy="202"/>
            </a:xfrm>
          </p:grpSpPr>
          <p:sp>
            <p:nvSpPr>
              <p:cNvPr id="12" name="Овал 11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3" name="Овал 12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14" name="Группа 13"/>
            <p:cNvGrpSpPr/>
            <p:nvPr/>
          </p:nvGrpSpPr>
          <p:grpSpPr>
            <a:xfrm rot="19320000">
              <a:off x="9796" y="1566"/>
              <a:ext cx="206" cy="202"/>
              <a:chOff x="8972" y="3453"/>
              <a:chExt cx="206" cy="202"/>
            </a:xfrm>
          </p:grpSpPr>
          <p:sp>
            <p:nvSpPr>
              <p:cNvPr id="15" name="Овал 14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6" name="Овал 15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17" name="Группа 16"/>
            <p:cNvGrpSpPr/>
            <p:nvPr/>
          </p:nvGrpSpPr>
          <p:grpSpPr>
            <a:xfrm rot="19320000">
              <a:off x="9936" y="1552"/>
              <a:ext cx="206" cy="202"/>
              <a:chOff x="8972" y="3453"/>
              <a:chExt cx="206" cy="202"/>
            </a:xfrm>
          </p:grpSpPr>
          <p:sp>
            <p:nvSpPr>
              <p:cNvPr id="18" name="Овал 17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9" name="Овал 18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20" name="Группа 19"/>
            <p:cNvGrpSpPr/>
            <p:nvPr/>
          </p:nvGrpSpPr>
          <p:grpSpPr>
            <a:xfrm rot="19320000">
              <a:off x="9936" y="1168"/>
              <a:ext cx="206" cy="202"/>
              <a:chOff x="8972" y="3453"/>
              <a:chExt cx="206" cy="202"/>
            </a:xfrm>
          </p:grpSpPr>
          <p:sp>
            <p:nvSpPr>
              <p:cNvPr id="21" name="Овал 20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22" name="Овал 21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23" name="Группа 22"/>
            <p:cNvGrpSpPr/>
            <p:nvPr/>
          </p:nvGrpSpPr>
          <p:grpSpPr>
            <a:xfrm rot="19320000">
              <a:off x="9635" y="1984"/>
              <a:ext cx="206" cy="202"/>
              <a:chOff x="8972" y="3453"/>
              <a:chExt cx="206" cy="202"/>
            </a:xfrm>
          </p:grpSpPr>
          <p:sp>
            <p:nvSpPr>
              <p:cNvPr id="24" name="Овал 23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25" name="Овал 24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26" name="Группа 25"/>
            <p:cNvGrpSpPr/>
            <p:nvPr/>
          </p:nvGrpSpPr>
          <p:grpSpPr>
            <a:xfrm rot="19320000">
              <a:off x="9635" y="1984"/>
              <a:ext cx="206" cy="202"/>
              <a:chOff x="8972" y="3453"/>
              <a:chExt cx="206" cy="202"/>
            </a:xfrm>
          </p:grpSpPr>
          <p:sp>
            <p:nvSpPr>
              <p:cNvPr id="27" name="Овал 26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28" name="Овал 27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29" name="Группа 28"/>
            <p:cNvGrpSpPr/>
            <p:nvPr/>
          </p:nvGrpSpPr>
          <p:grpSpPr>
            <a:xfrm rot="19320000">
              <a:off x="9948" y="1910"/>
              <a:ext cx="206" cy="202"/>
              <a:chOff x="8972" y="3453"/>
              <a:chExt cx="206" cy="202"/>
            </a:xfrm>
          </p:grpSpPr>
          <p:sp>
            <p:nvSpPr>
              <p:cNvPr id="30" name="Овал 29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31" name="Овал 30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32" name="Группа 31"/>
            <p:cNvGrpSpPr/>
            <p:nvPr/>
          </p:nvGrpSpPr>
          <p:grpSpPr>
            <a:xfrm rot="19320000">
              <a:off x="10088" y="1896"/>
              <a:ext cx="206" cy="202"/>
              <a:chOff x="8972" y="3453"/>
              <a:chExt cx="206" cy="202"/>
            </a:xfrm>
          </p:grpSpPr>
          <p:sp>
            <p:nvSpPr>
              <p:cNvPr id="33" name="Овал 32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34" name="Овал 33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35" name="Группа 34"/>
            <p:cNvGrpSpPr/>
            <p:nvPr/>
          </p:nvGrpSpPr>
          <p:grpSpPr>
            <a:xfrm rot="19320000">
              <a:off x="10360" y="1896"/>
              <a:ext cx="206" cy="202"/>
              <a:chOff x="8972" y="3453"/>
              <a:chExt cx="206" cy="202"/>
            </a:xfrm>
          </p:grpSpPr>
          <p:sp>
            <p:nvSpPr>
              <p:cNvPr id="36" name="Овал 35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37" name="Овал 36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38" name="Группа 37"/>
            <p:cNvGrpSpPr/>
            <p:nvPr/>
          </p:nvGrpSpPr>
          <p:grpSpPr>
            <a:xfrm rot="19320000">
              <a:off x="10048" y="2312"/>
              <a:ext cx="206" cy="202"/>
              <a:chOff x="8972" y="3453"/>
              <a:chExt cx="206" cy="202"/>
            </a:xfrm>
          </p:grpSpPr>
          <p:sp>
            <p:nvSpPr>
              <p:cNvPr id="39" name="Овал 38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40" name="Овал 39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41" name="Группа 40"/>
            <p:cNvGrpSpPr/>
            <p:nvPr/>
          </p:nvGrpSpPr>
          <p:grpSpPr>
            <a:xfrm rot="19320000">
              <a:off x="10048" y="2312"/>
              <a:ext cx="206" cy="202"/>
              <a:chOff x="8972" y="3453"/>
              <a:chExt cx="206" cy="202"/>
            </a:xfrm>
          </p:grpSpPr>
          <p:sp>
            <p:nvSpPr>
              <p:cNvPr id="42" name="Овал 41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43" name="Овал 42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44" name="Группа 43"/>
            <p:cNvGrpSpPr/>
            <p:nvPr/>
          </p:nvGrpSpPr>
          <p:grpSpPr>
            <a:xfrm rot="19320000">
              <a:off x="9960" y="5073"/>
              <a:ext cx="206" cy="202"/>
              <a:chOff x="8972" y="3453"/>
              <a:chExt cx="206" cy="202"/>
            </a:xfrm>
          </p:grpSpPr>
          <p:sp>
            <p:nvSpPr>
              <p:cNvPr id="45" name="Овал 44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46" name="Овал 45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47" name="Группа 46"/>
            <p:cNvGrpSpPr/>
            <p:nvPr/>
          </p:nvGrpSpPr>
          <p:grpSpPr>
            <a:xfrm rot="19320000">
              <a:off x="9960" y="5073"/>
              <a:ext cx="206" cy="202"/>
              <a:chOff x="8972" y="3453"/>
              <a:chExt cx="206" cy="202"/>
            </a:xfrm>
          </p:grpSpPr>
          <p:sp>
            <p:nvSpPr>
              <p:cNvPr id="48" name="Овал 47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49" name="Овал 48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50" name="Группа 49"/>
            <p:cNvGrpSpPr/>
            <p:nvPr/>
          </p:nvGrpSpPr>
          <p:grpSpPr>
            <a:xfrm rot="19320000">
              <a:off x="10273" y="4999"/>
              <a:ext cx="206" cy="202"/>
              <a:chOff x="8972" y="3453"/>
              <a:chExt cx="206" cy="202"/>
            </a:xfrm>
          </p:grpSpPr>
          <p:sp>
            <p:nvSpPr>
              <p:cNvPr id="51" name="Овал 50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52" name="Овал 51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53" name="Группа 52"/>
            <p:cNvGrpSpPr/>
            <p:nvPr/>
          </p:nvGrpSpPr>
          <p:grpSpPr>
            <a:xfrm rot="19320000">
              <a:off x="10717" y="4985"/>
              <a:ext cx="206" cy="202"/>
              <a:chOff x="8972" y="3453"/>
              <a:chExt cx="206" cy="202"/>
            </a:xfrm>
          </p:grpSpPr>
          <p:sp>
            <p:nvSpPr>
              <p:cNvPr id="54" name="Овал 53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55" name="Овал 54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56" name="Группа 55"/>
            <p:cNvGrpSpPr/>
            <p:nvPr/>
          </p:nvGrpSpPr>
          <p:grpSpPr>
            <a:xfrm rot="19320000">
              <a:off x="10077" y="4745"/>
              <a:ext cx="206" cy="202"/>
              <a:chOff x="8972" y="3453"/>
              <a:chExt cx="206" cy="202"/>
            </a:xfrm>
          </p:grpSpPr>
          <p:sp>
            <p:nvSpPr>
              <p:cNvPr id="57" name="Овал 56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58" name="Овал 57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59" name="Группа 58"/>
            <p:cNvGrpSpPr/>
            <p:nvPr/>
          </p:nvGrpSpPr>
          <p:grpSpPr>
            <a:xfrm rot="19320000">
              <a:off x="10112" y="5417"/>
              <a:ext cx="206" cy="202"/>
              <a:chOff x="8972" y="3453"/>
              <a:chExt cx="206" cy="202"/>
            </a:xfrm>
          </p:grpSpPr>
          <p:sp>
            <p:nvSpPr>
              <p:cNvPr id="60" name="Овал 59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61" name="Овал 60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62" name="Группа 61"/>
            <p:cNvGrpSpPr/>
            <p:nvPr/>
          </p:nvGrpSpPr>
          <p:grpSpPr>
            <a:xfrm rot="19320000">
              <a:off x="10112" y="5417"/>
              <a:ext cx="206" cy="202"/>
              <a:chOff x="8972" y="3453"/>
              <a:chExt cx="206" cy="202"/>
            </a:xfrm>
          </p:grpSpPr>
          <p:sp>
            <p:nvSpPr>
              <p:cNvPr id="63" name="Овал 62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64" name="Овал 63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65" name="Группа 64"/>
            <p:cNvGrpSpPr/>
            <p:nvPr/>
          </p:nvGrpSpPr>
          <p:grpSpPr>
            <a:xfrm rot="19320000">
              <a:off x="10425" y="5343"/>
              <a:ext cx="206" cy="202"/>
              <a:chOff x="8972" y="3453"/>
              <a:chExt cx="206" cy="202"/>
            </a:xfrm>
          </p:grpSpPr>
          <p:sp>
            <p:nvSpPr>
              <p:cNvPr id="66" name="Овал 65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67" name="Овал 66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68" name="Группа 67"/>
            <p:cNvGrpSpPr/>
            <p:nvPr/>
          </p:nvGrpSpPr>
          <p:grpSpPr>
            <a:xfrm rot="19320000">
              <a:off x="10565" y="5329"/>
              <a:ext cx="206" cy="202"/>
              <a:chOff x="8972" y="3453"/>
              <a:chExt cx="206" cy="202"/>
            </a:xfrm>
          </p:grpSpPr>
          <p:sp>
            <p:nvSpPr>
              <p:cNvPr id="69" name="Овал 68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70" name="Овал 69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71" name="Группа 70"/>
            <p:cNvGrpSpPr/>
            <p:nvPr/>
          </p:nvGrpSpPr>
          <p:grpSpPr>
            <a:xfrm rot="19320000">
              <a:off x="10565" y="5617"/>
              <a:ext cx="206" cy="202"/>
              <a:chOff x="8972" y="3453"/>
              <a:chExt cx="206" cy="202"/>
            </a:xfrm>
          </p:grpSpPr>
          <p:sp>
            <p:nvSpPr>
              <p:cNvPr id="72" name="Овал 71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73" name="Овал 72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74" name="Группа 73"/>
            <p:cNvGrpSpPr/>
            <p:nvPr/>
          </p:nvGrpSpPr>
          <p:grpSpPr>
            <a:xfrm rot="19320000">
              <a:off x="10333" y="5921"/>
              <a:ext cx="206" cy="202"/>
              <a:chOff x="8972" y="3453"/>
              <a:chExt cx="206" cy="202"/>
            </a:xfrm>
          </p:grpSpPr>
          <p:sp>
            <p:nvSpPr>
              <p:cNvPr id="75" name="Овал 74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76" name="Овал 75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77" name="Группа 76"/>
            <p:cNvGrpSpPr/>
            <p:nvPr/>
          </p:nvGrpSpPr>
          <p:grpSpPr>
            <a:xfrm rot="19320000">
              <a:off x="10333" y="5921"/>
              <a:ext cx="206" cy="202"/>
              <a:chOff x="8972" y="3453"/>
              <a:chExt cx="206" cy="202"/>
            </a:xfrm>
          </p:grpSpPr>
          <p:sp>
            <p:nvSpPr>
              <p:cNvPr id="78" name="Овал 77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79" name="Овал 78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80" name="Группа 79"/>
            <p:cNvGrpSpPr/>
            <p:nvPr/>
          </p:nvGrpSpPr>
          <p:grpSpPr>
            <a:xfrm rot="19320000">
              <a:off x="2673" y="3310"/>
              <a:ext cx="206" cy="202"/>
              <a:chOff x="8972" y="3453"/>
              <a:chExt cx="206" cy="202"/>
            </a:xfrm>
          </p:grpSpPr>
          <p:sp>
            <p:nvSpPr>
              <p:cNvPr id="81" name="Овал 80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82" name="Овал 81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83" name="Группа 82"/>
            <p:cNvGrpSpPr/>
            <p:nvPr/>
          </p:nvGrpSpPr>
          <p:grpSpPr>
            <a:xfrm rot="19320000">
              <a:off x="2673" y="3310"/>
              <a:ext cx="206" cy="202"/>
              <a:chOff x="8972" y="3453"/>
              <a:chExt cx="206" cy="202"/>
            </a:xfrm>
          </p:grpSpPr>
          <p:sp>
            <p:nvSpPr>
              <p:cNvPr id="84" name="Овал 83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85" name="Овал 84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86" name="Группа 85"/>
            <p:cNvGrpSpPr/>
            <p:nvPr/>
          </p:nvGrpSpPr>
          <p:grpSpPr>
            <a:xfrm rot="19320000">
              <a:off x="2986" y="3236"/>
              <a:ext cx="206" cy="202"/>
              <a:chOff x="8972" y="3453"/>
              <a:chExt cx="206" cy="202"/>
            </a:xfrm>
          </p:grpSpPr>
          <p:sp>
            <p:nvSpPr>
              <p:cNvPr id="87" name="Овал 86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88" name="Овал 87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89" name="Группа 88"/>
            <p:cNvGrpSpPr/>
            <p:nvPr/>
          </p:nvGrpSpPr>
          <p:grpSpPr>
            <a:xfrm rot="19320000">
              <a:off x="2726" y="3030"/>
              <a:ext cx="206" cy="202"/>
              <a:chOff x="8972" y="3453"/>
              <a:chExt cx="206" cy="202"/>
            </a:xfrm>
          </p:grpSpPr>
          <p:sp>
            <p:nvSpPr>
              <p:cNvPr id="90" name="Овал 89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91" name="Овал 90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92" name="Группа 91"/>
            <p:cNvGrpSpPr/>
            <p:nvPr/>
          </p:nvGrpSpPr>
          <p:grpSpPr>
            <a:xfrm rot="19320000">
              <a:off x="3126" y="2806"/>
              <a:ext cx="206" cy="202"/>
              <a:chOff x="8972" y="3453"/>
              <a:chExt cx="206" cy="202"/>
            </a:xfrm>
          </p:grpSpPr>
          <p:sp>
            <p:nvSpPr>
              <p:cNvPr id="93" name="Овал 92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94" name="Овал 93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95" name="Группа 94"/>
            <p:cNvGrpSpPr/>
            <p:nvPr/>
          </p:nvGrpSpPr>
          <p:grpSpPr>
            <a:xfrm rot="19320000">
              <a:off x="2825" y="3654"/>
              <a:ext cx="206" cy="202"/>
              <a:chOff x="8972" y="3453"/>
              <a:chExt cx="206" cy="202"/>
            </a:xfrm>
          </p:grpSpPr>
          <p:sp>
            <p:nvSpPr>
              <p:cNvPr id="96" name="Овал 95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97" name="Овал 96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98" name="Группа 97"/>
            <p:cNvGrpSpPr/>
            <p:nvPr/>
          </p:nvGrpSpPr>
          <p:grpSpPr>
            <a:xfrm rot="19320000">
              <a:off x="2825" y="3654"/>
              <a:ext cx="206" cy="202"/>
              <a:chOff x="8972" y="3453"/>
              <a:chExt cx="206" cy="202"/>
            </a:xfrm>
          </p:grpSpPr>
          <p:sp>
            <p:nvSpPr>
              <p:cNvPr id="99" name="Овал 98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00" name="Овал 99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101" name="Группа 100"/>
            <p:cNvGrpSpPr/>
            <p:nvPr/>
          </p:nvGrpSpPr>
          <p:grpSpPr>
            <a:xfrm rot="19320000">
              <a:off x="2306" y="3580"/>
              <a:ext cx="206" cy="202"/>
              <a:chOff x="8972" y="3453"/>
              <a:chExt cx="206" cy="202"/>
            </a:xfrm>
          </p:grpSpPr>
          <p:sp>
            <p:nvSpPr>
              <p:cNvPr id="102" name="Овал 101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03" name="Овал 102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104" name="Группа 103"/>
            <p:cNvGrpSpPr/>
            <p:nvPr/>
          </p:nvGrpSpPr>
          <p:grpSpPr>
            <a:xfrm rot="19320000">
              <a:off x="3278" y="3566"/>
              <a:ext cx="206" cy="202"/>
              <a:chOff x="8972" y="3453"/>
              <a:chExt cx="206" cy="202"/>
            </a:xfrm>
          </p:grpSpPr>
          <p:sp>
            <p:nvSpPr>
              <p:cNvPr id="105" name="Овал 104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06" name="Овал 105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107" name="Группа 106"/>
            <p:cNvGrpSpPr/>
            <p:nvPr/>
          </p:nvGrpSpPr>
          <p:grpSpPr>
            <a:xfrm rot="19320000">
              <a:off x="3278" y="3006"/>
              <a:ext cx="206" cy="202"/>
              <a:chOff x="8972" y="3453"/>
              <a:chExt cx="206" cy="202"/>
            </a:xfrm>
          </p:grpSpPr>
          <p:sp>
            <p:nvSpPr>
              <p:cNvPr id="108" name="Овал 107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09" name="Овал 108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110" name="Группа 109"/>
            <p:cNvGrpSpPr/>
            <p:nvPr/>
          </p:nvGrpSpPr>
          <p:grpSpPr>
            <a:xfrm rot="19320000">
              <a:off x="3238" y="3982"/>
              <a:ext cx="206" cy="202"/>
              <a:chOff x="8972" y="3453"/>
              <a:chExt cx="206" cy="202"/>
            </a:xfrm>
          </p:grpSpPr>
          <p:sp>
            <p:nvSpPr>
              <p:cNvPr id="111" name="Овал 110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12" name="Овал 111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113" name="Группа 112"/>
            <p:cNvGrpSpPr/>
            <p:nvPr/>
          </p:nvGrpSpPr>
          <p:grpSpPr>
            <a:xfrm rot="19320000">
              <a:off x="3238" y="3982"/>
              <a:ext cx="206" cy="202"/>
              <a:chOff x="8972" y="3453"/>
              <a:chExt cx="206" cy="202"/>
            </a:xfrm>
          </p:grpSpPr>
          <p:sp>
            <p:nvSpPr>
              <p:cNvPr id="114" name="Овал 113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15" name="Овал 114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sp>
          <p:nvSpPr>
            <p:cNvPr id="116" name="Круговая стрелка 115"/>
            <p:cNvSpPr/>
            <p:nvPr/>
          </p:nvSpPr>
          <p:spPr>
            <a:xfrm rot="4260000">
              <a:off x="2853" y="3177"/>
              <a:ext cx="1568" cy="1584"/>
            </a:xfrm>
            <a:prstGeom prst="circularArrow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>
                <a:solidFill>
                  <a:schemeClr val="tx1"/>
                </a:solidFill>
              </a:endParaRPr>
            </a:p>
          </p:txBody>
        </p:sp>
        <p:sp>
          <p:nvSpPr>
            <p:cNvPr id="117" name="Стрелка вправо 116"/>
            <p:cNvSpPr/>
            <p:nvPr/>
          </p:nvSpPr>
          <p:spPr>
            <a:xfrm rot="20760000">
              <a:off x="4765" y="5046"/>
              <a:ext cx="752" cy="304"/>
            </a:xfrm>
            <a:prstGeom prst="rightArrow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18" name="Стрелка вправо 117"/>
            <p:cNvSpPr/>
            <p:nvPr/>
          </p:nvSpPr>
          <p:spPr>
            <a:xfrm rot="18780000">
              <a:off x="6103" y="4038"/>
              <a:ext cx="752" cy="304"/>
            </a:xfrm>
            <a:prstGeom prst="rightArrow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19" name="Стрелка вправо 118"/>
            <p:cNvSpPr/>
            <p:nvPr/>
          </p:nvSpPr>
          <p:spPr>
            <a:xfrm rot="480000" flipV="1">
              <a:off x="6330" y="4939"/>
              <a:ext cx="752" cy="266"/>
            </a:xfrm>
            <a:prstGeom prst="rightArrow">
              <a:avLst/>
            </a:prstGeom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20" name="Текстовое поле 119"/>
            <p:cNvSpPr txBox="1"/>
            <p:nvPr/>
          </p:nvSpPr>
          <p:spPr>
            <a:xfrm>
              <a:off x="96" y="1359"/>
              <a:ext cx="5723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ru-RU" altLang="ru-RU" sz="2400"/>
                <a:t>Живые клетки давно умершей мидии</a:t>
              </a:r>
              <a:endParaRPr lang="ru-RU" altLang="ru-RU" sz="2400"/>
            </a:p>
          </p:txBody>
        </p:sp>
        <p:sp>
          <p:nvSpPr>
            <p:cNvPr id="121" name="Текстовое поле 120"/>
            <p:cNvSpPr txBox="1"/>
            <p:nvPr/>
          </p:nvSpPr>
          <p:spPr>
            <a:xfrm>
              <a:off x="635" y="4943"/>
              <a:ext cx="3691" cy="15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ru-RU" altLang="ru-RU" sz="2000">
                  <a:solidFill>
                    <a:schemeClr val="bg1"/>
                  </a:solidFill>
                </a:rPr>
                <a:t>Размножение </a:t>
              </a:r>
              <a:endParaRPr lang="ru-RU" altLang="ru-RU" sz="2000">
                <a:solidFill>
                  <a:schemeClr val="bg1"/>
                </a:solidFill>
              </a:endParaRPr>
            </a:p>
            <a:p>
              <a:pPr algn="ctr"/>
              <a:r>
                <a:rPr lang="ru-RU" altLang="ru-RU" sz="2000">
                  <a:solidFill>
                    <a:schemeClr val="bg1"/>
                  </a:solidFill>
                </a:rPr>
                <a:t>в теле </a:t>
              </a:r>
              <a:endParaRPr lang="ru-RU" altLang="ru-RU" sz="2000">
                <a:solidFill>
                  <a:schemeClr val="bg1"/>
                </a:solidFill>
              </a:endParaRPr>
            </a:p>
            <a:p>
              <a:pPr algn="ctr"/>
              <a:r>
                <a:rPr lang="ru-RU" altLang="ru-RU" sz="2000">
                  <a:solidFill>
                    <a:schemeClr val="bg1"/>
                  </a:solidFill>
                </a:rPr>
                <a:t>хозяина</a:t>
              </a:r>
              <a:endParaRPr lang="ru-RU" altLang="ru-RU" sz="2000">
                <a:solidFill>
                  <a:schemeClr val="bg1"/>
                </a:solidFill>
              </a:endParaRPr>
            </a:p>
          </p:txBody>
        </p:sp>
        <p:sp>
          <p:nvSpPr>
            <p:cNvPr id="122" name="Текстовое поле 121"/>
            <p:cNvSpPr txBox="1"/>
            <p:nvPr/>
          </p:nvSpPr>
          <p:spPr>
            <a:xfrm>
              <a:off x="6187" y="3491"/>
              <a:ext cx="5723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ru-RU" altLang="ru-RU" sz="2400"/>
                <a:t>Заражение новых </a:t>
              </a:r>
              <a:endParaRPr lang="ru-RU" altLang="ru-RU" sz="2400"/>
            </a:p>
            <a:p>
              <a:pPr algn="ctr"/>
              <a:r>
                <a:rPr lang="ru-RU" altLang="ru-RU" sz="2400"/>
                <a:t>хозяев через воду</a:t>
              </a:r>
              <a:endParaRPr lang="ru-RU" altLang="ru-RU" sz="2400"/>
            </a:p>
          </p:txBody>
        </p:sp>
        <p:grpSp>
          <p:nvGrpSpPr>
            <p:cNvPr id="123" name="Группа 122"/>
            <p:cNvGrpSpPr/>
            <p:nvPr/>
          </p:nvGrpSpPr>
          <p:grpSpPr>
            <a:xfrm rot="19320000">
              <a:off x="1833" y="3122"/>
              <a:ext cx="206" cy="202"/>
              <a:chOff x="8972" y="3453"/>
              <a:chExt cx="206" cy="202"/>
            </a:xfrm>
          </p:grpSpPr>
          <p:sp>
            <p:nvSpPr>
              <p:cNvPr id="124" name="Овал 123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25" name="Овал 124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135" name="Группа 134"/>
            <p:cNvGrpSpPr/>
            <p:nvPr/>
          </p:nvGrpSpPr>
          <p:grpSpPr>
            <a:xfrm rot="19320000">
              <a:off x="1833" y="3122"/>
              <a:ext cx="206" cy="202"/>
              <a:chOff x="8972" y="3453"/>
              <a:chExt cx="206" cy="202"/>
            </a:xfrm>
          </p:grpSpPr>
          <p:sp>
            <p:nvSpPr>
              <p:cNvPr id="136" name="Овал 135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37" name="Овал 136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grpSp>
          <p:nvGrpSpPr>
            <p:cNvPr id="138" name="Группа 137"/>
            <p:cNvGrpSpPr/>
            <p:nvPr/>
          </p:nvGrpSpPr>
          <p:grpSpPr>
            <a:xfrm rot="19320000">
              <a:off x="2338" y="3048"/>
              <a:ext cx="206" cy="202"/>
              <a:chOff x="8972" y="3453"/>
              <a:chExt cx="206" cy="202"/>
            </a:xfrm>
          </p:grpSpPr>
          <p:sp>
            <p:nvSpPr>
              <p:cNvPr id="139" name="Овал 138"/>
              <p:cNvSpPr/>
              <p:nvPr/>
            </p:nvSpPr>
            <p:spPr>
              <a:xfrm>
                <a:off x="8972" y="3453"/>
                <a:ext cx="206" cy="203"/>
              </a:xfrm>
              <a:prstGeom prst="ellipse">
                <a:avLst/>
              </a:prstGeom>
              <a:solidFill>
                <a:srgbClr val="FF6600"/>
              </a:solidFill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40" name="Овал 139"/>
              <p:cNvSpPr/>
              <p:nvPr/>
            </p:nvSpPr>
            <p:spPr>
              <a:xfrm>
                <a:off x="9008" y="3489"/>
                <a:ext cx="77" cy="90"/>
              </a:xfrm>
              <a:prstGeom prst="ellipse">
                <a:avLst/>
              </a:prstGeom>
              <a:solidFill>
                <a:schemeClr val="tx1"/>
              </a:solidFill>
              <a:ln w="12700" cmpd="sng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312</Words>
  <Application>WPS Presentation</Application>
  <PresentationFormat>宽屏</PresentationFormat>
  <Paragraphs>38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7" baseType="lpstr">
      <vt:lpstr>Arial</vt:lpstr>
      <vt:lpstr>SimSun</vt:lpstr>
      <vt:lpstr>Wingdings</vt:lpstr>
      <vt:lpstr>Calibri Light</vt:lpstr>
      <vt:lpstr>Cambria Math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google1599737165</cp:lastModifiedBy>
  <cp:revision>9</cp:revision>
  <dcterms:created xsi:type="dcterms:W3CDTF">2025-07-23T00:59:00Z</dcterms:created>
  <dcterms:modified xsi:type="dcterms:W3CDTF">2025-10-09T16:39:38Z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1049-12.2.0.22549</vt:lpwstr>
  </property>
  <property fmtid="{D5CDD505-2E9C-101B-9397-08002B2CF9AE}" pid="3" name="ICV">
    <vt:lpwstr>0BA664775E6E40FBA3580E0B198A0834_11</vt:lpwstr>
  </property>
</Properties>
</file>

<file path=docProps/thumbnail.jpeg>
</file>